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handoutMasterIdLst>
    <p:handoutMasterId r:id="rId37"/>
  </p:handoutMasterIdLst>
  <p:sldIdLst>
    <p:sldId id="263" r:id="rId2"/>
    <p:sldId id="528" r:id="rId3"/>
    <p:sldId id="530" r:id="rId4"/>
    <p:sldId id="531" r:id="rId5"/>
    <p:sldId id="532" r:id="rId6"/>
    <p:sldId id="533" r:id="rId7"/>
    <p:sldId id="534" r:id="rId8"/>
    <p:sldId id="535" r:id="rId9"/>
    <p:sldId id="536" r:id="rId10"/>
    <p:sldId id="537" r:id="rId11"/>
    <p:sldId id="538" r:id="rId12"/>
    <p:sldId id="539" r:id="rId13"/>
    <p:sldId id="576" r:id="rId14"/>
    <p:sldId id="540" r:id="rId15"/>
    <p:sldId id="541" r:id="rId16"/>
    <p:sldId id="542" r:id="rId17"/>
    <p:sldId id="543" r:id="rId18"/>
    <p:sldId id="544" r:id="rId19"/>
    <p:sldId id="545" r:id="rId20"/>
    <p:sldId id="546" r:id="rId21"/>
    <p:sldId id="547" r:id="rId22"/>
    <p:sldId id="549" r:id="rId23"/>
    <p:sldId id="550" r:id="rId24"/>
    <p:sldId id="551" r:id="rId25"/>
    <p:sldId id="553" r:id="rId26"/>
    <p:sldId id="554" r:id="rId27"/>
    <p:sldId id="563" r:id="rId28"/>
    <p:sldId id="564" r:id="rId29"/>
    <p:sldId id="559" r:id="rId30"/>
    <p:sldId id="565" r:id="rId31"/>
    <p:sldId id="568" r:id="rId32"/>
    <p:sldId id="566" r:id="rId33"/>
    <p:sldId id="567" r:id="rId34"/>
    <p:sldId id="46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598" autoAdjust="0"/>
  </p:normalViewPr>
  <p:slideViewPr>
    <p:cSldViewPr>
      <p:cViewPr>
        <p:scale>
          <a:sx n="106" d="100"/>
          <a:sy n="106" d="100"/>
        </p:scale>
        <p:origin x="-176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2C27A-7618-498E-B57B-605498F973FD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76D9F684-32B2-4FFE-A616-851AE1983AE0}">
      <dgm:prSet phldrT="[Text]" custT="1"/>
      <dgm:spPr/>
      <dgm:t>
        <a:bodyPr/>
        <a:lstStyle/>
        <a:p>
          <a:r>
            <a:rPr lang="th-TH" sz="2400" b="1" dirty="0" smtClean="0"/>
            <a:t>การวัดการจำได้และการระลึกได้ </a:t>
          </a:r>
          <a:r>
            <a:rPr lang="en-US" sz="2400" b="1" dirty="0" smtClean="0"/>
            <a:t/>
          </a:r>
          <a:br>
            <a:rPr lang="en-US" sz="2400" b="1" dirty="0" smtClean="0"/>
          </a:br>
          <a:r>
            <a:rPr lang="en-US" sz="2400" b="1" dirty="0" smtClean="0"/>
            <a:t>(Recognition and recall measures) </a:t>
          </a:r>
          <a:endParaRPr lang="th-TH" sz="2400" b="1" dirty="0"/>
        </a:p>
      </dgm:t>
    </dgm:pt>
    <dgm:pt modelId="{4A432DAB-CDA0-4F42-8DFA-BE2A81BEF722}" type="parTrans" cxnId="{0E669E0C-B8F5-43EB-98F2-72CDF53AD380}">
      <dgm:prSet/>
      <dgm:spPr/>
      <dgm:t>
        <a:bodyPr/>
        <a:lstStyle/>
        <a:p>
          <a:endParaRPr lang="th-TH" sz="2000"/>
        </a:p>
      </dgm:t>
    </dgm:pt>
    <dgm:pt modelId="{6B45D381-F79A-40CD-B031-61F7E4206AAF}" type="sibTrans" cxnId="{0E669E0C-B8F5-43EB-98F2-72CDF53AD380}">
      <dgm:prSet/>
      <dgm:spPr/>
      <dgm:t>
        <a:bodyPr/>
        <a:lstStyle/>
        <a:p>
          <a:endParaRPr lang="th-TH" sz="2000"/>
        </a:p>
      </dgm:t>
    </dgm:pt>
    <dgm:pt modelId="{7AD75C46-CD87-4299-BDB0-EFD821FD321A}">
      <dgm:prSet phldrT="[Text]" custT="1"/>
      <dgm:spPr/>
      <dgm:t>
        <a:bodyPr/>
        <a:lstStyle/>
        <a:p>
          <a:r>
            <a:rPr lang="th-TH" sz="2400" b="1" dirty="0" smtClean="0"/>
            <a:t>การวัดความคิด </a:t>
          </a:r>
          <a:r>
            <a:rPr lang="en-US" sz="2400" b="1" dirty="0" smtClean="0"/>
            <a:t/>
          </a:r>
          <a:br>
            <a:rPr lang="en-US" sz="2400" b="1" dirty="0" smtClean="0"/>
          </a:br>
          <a:r>
            <a:rPr lang="en-US" sz="2400" b="1" dirty="0" smtClean="0"/>
            <a:t>(Cognitive measures) </a:t>
          </a:r>
          <a:endParaRPr lang="th-TH" sz="2400" b="1" dirty="0"/>
        </a:p>
      </dgm:t>
    </dgm:pt>
    <dgm:pt modelId="{1E7F52A6-7ECA-494C-83EF-2FB060AC49E2}" type="parTrans" cxnId="{50A78AB6-8DF7-4712-9A85-B1ACA43171ED}">
      <dgm:prSet/>
      <dgm:spPr/>
      <dgm:t>
        <a:bodyPr/>
        <a:lstStyle/>
        <a:p>
          <a:endParaRPr lang="th-TH" sz="2000"/>
        </a:p>
      </dgm:t>
    </dgm:pt>
    <dgm:pt modelId="{174155D2-5881-40D3-9FAB-E9851DC7329E}" type="sibTrans" cxnId="{50A78AB6-8DF7-4712-9A85-B1ACA43171ED}">
      <dgm:prSet/>
      <dgm:spPr/>
      <dgm:t>
        <a:bodyPr/>
        <a:lstStyle/>
        <a:p>
          <a:endParaRPr lang="th-TH" sz="2000"/>
        </a:p>
      </dgm:t>
    </dgm:pt>
    <dgm:pt modelId="{3D6F4D90-BD0F-4CBF-81FA-3BFF47280BE3}">
      <dgm:prSet phldrT="[Text]" custT="1"/>
      <dgm:spPr/>
      <dgm:t>
        <a:bodyPr/>
        <a:lstStyle/>
        <a:p>
          <a:r>
            <a:rPr lang="th-TH" sz="2400" b="1" dirty="0" smtClean="0"/>
            <a:t>การวัดทัศนคติและพฤติกรรม </a:t>
          </a:r>
          <a:r>
            <a:rPr lang="en-US" sz="2400" b="1" dirty="0" smtClean="0"/>
            <a:t/>
          </a:r>
          <a:br>
            <a:rPr lang="en-US" sz="2400" b="1" dirty="0" smtClean="0"/>
          </a:br>
          <a:r>
            <a:rPr lang="en-US" sz="2400" b="1" dirty="0" smtClean="0"/>
            <a:t>(Attitudinal and behavioral measures)</a:t>
          </a:r>
          <a:endParaRPr lang="th-TH" sz="2400" b="1" dirty="0" smtClean="0"/>
        </a:p>
      </dgm:t>
    </dgm:pt>
    <dgm:pt modelId="{A809ACEA-4271-4A77-BC15-54090C945277}" type="parTrans" cxnId="{2296CD67-30C7-46DC-A5D3-84FCDF5762E0}">
      <dgm:prSet/>
      <dgm:spPr/>
      <dgm:t>
        <a:bodyPr/>
        <a:lstStyle/>
        <a:p>
          <a:endParaRPr lang="th-TH" sz="2000"/>
        </a:p>
      </dgm:t>
    </dgm:pt>
    <dgm:pt modelId="{576A2B0B-DF97-4A7D-B9D8-FE4671099841}" type="sibTrans" cxnId="{2296CD67-30C7-46DC-A5D3-84FCDF5762E0}">
      <dgm:prSet/>
      <dgm:spPr/>
      <dgm:t>
        <a:bodyPr/>
        <a:lstStyle/>
        <a:p>
          <a:endParaRPr lang="th-TH" sz="2000"/>
        </a:p>
      </dgm:t>
    </dgm:pt>
    <dgm:pt modelId="{203709B0-F7E4-4A6A-8624-A986284E1750}" type="pres">
      <dgm:prSet presAssocID="{6162C27A-7618-498E-B57B-605498F973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55F45DB-F449-411B-9CBE-188A88C3DC33}" type="pres">
      <dgm:prSet presAssocID="{76D9F684-32B2-4FFE-A616-851AE1983AE0}" presName="parentLin" presStyleCnt="0"/>
      <dgm:spPr/>
    </dgm:pt>
    <dgm:pt modelId="{9AADEF2E-0821-4EE2-8DA7-47C992F19A35}" type="pres">
      <dgm:prSet presAssocID="{76D9F684-32B2-4FFE-A616-851AE1983AE0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85A3CFE3-0CEA-4944-BB5C-9833BBC3D5F2}" type="pres">
      <dgm:prSet presAssocID="{76D9F684-32B2-4FFE-A616-851AE1983AE0}" presName="parentText" presStyleLbl="node1" presStyleIdx="0" presStyleCnt="3" custScaleX="118110" custLinFactNeighborX="-354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791B772-2A89-4AFB-9287-ACDD429ED81F}" type="pres">
      <dgm:prSet presAssocID="{76D9F684-32B2-4FFE-A616-851AE1983AE0}" presName="negativeSpace" presStyleCnt="0"/>
      <dgm:spPr/>
    </dgm:pt>
    <dgm:pt modelId="{F113493E-4F58-4F68-8E73-C9BE44DDC115}" type="pres">
      <dgm:prSet presAssocID="{76D9F684-32B2-4FFE-A616-851AE1983AE0}" presName="childText" presStyleLbl="conFgAcc1" presStyleIdx="0" presStyleCnt="3">
        <dgm:presLayoutVars>
          <dgm:bulletEnabled val="1"/>
        </dgm:presLayoutVars>
      </dgm:prSet>
      <dgm:spPr/>
    </dgm:pt>
    <dgm:pt modelId="{5F90EF1F-F093-4479-BCDD-15B2D1360B0A}" type="pres">
      <dgm:prSet presAssocID="{6B45D381-F79A-40CD-B031-61F7E4206AAF}" presName="spaceBetweenRectangles" presStyleCnt="0"/>
      <dgm:spPr/>
    </dgm:pt>
    <dgm:pt modelId="{28F2781A-9255-460A-90AB-A3820F952A92}" type="pres">
      <dgm:prSet presAssocID="{7AD75C46-CD87-4299-BDB0-EFD821FD321A}" presName="parentLin" presStyleCnt="0"/>
      <dgm:spPr/>
    </dgm:pt>
    <dgm:pt modelId="{FE4A9AF2-7A2F-43B7-8C97-72A02AB6BEB7}" type="pres">
      <dgm:prSet presAssocID="{7AD75C46-CD87-4299-BDB0-EFD821FD321A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08206466-AA0A-4E35-9B12-1BE9400E5772}" type="pres">
      <dgm:prSet presAssocID="{7AD75C46-CD87-4299-BDB0-EFD821FD321A}" presName="parentText" presStyleLbl="node1" presStyleIdx="1" presStyleCnt="3" custScaleX="11811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D343C03-020E-4E9C-8BD2-C0634548713E}" type="pres">
      <dgm:prSet presAssocID="{7AD75C46-CD87-4299-BDB0-EFD821FD321A}" presName="negativeSpace" presStyleCnt="0"/>
      <dgm:spPr/>
    </dgm:pt>
    <dgm:pt modelId="{7665229A-2157-4302-976B-6A9297744B8F}" type="pres">
      <dgm:prSet presAssocID="{7AD75C46-CD87-4299-BDB0-EFD821FD321A}" presName="childText" presStyleLbl="conFgAcc1" presStyleIdx="1" presStyleCnt="3">
        <dgm:presLayoutVars>
          <dgm:bulletEnabled val="1"/>
        </dgm:presLayoutVars>
      </dgm:prSet>
      <dgm:spPr/>
    </dgm:pt>
    <dgm:pt modelId="{ADF2ACE4-19E0-4C54-8C03-9A87D9E2309F}" type="pres">
      <dgm:prSet presAssocID="{174155D2-5881-40D3-9FAB-E9851DC7329E}" presName="spaceBetweenRectangles" presStyleCnt="0"/>
      <dgm:spPr/>
    </dgm:pt>
    <dgm:pt modelId="{585EE320-8E65-4D35-9C3A-764A3BC571A8}" type="pres">
      <dgm:prSet presAssocID="{3D6F4D90-BD0F-4CBF-81FA-3BFF47280BE3}" presName="parentLin" presStyleCnt="0"/>
      <dgm:spPr/>
    </dgm:pt>
    <dgm:pt modelId="{C7CC7BFE-2334-4A2C-838E-552728721375}" type="pres">
      <dgm:prSet presAssocID="{3D6F4D90-BD0F-4CBF-81FA-3BFF47280BE3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56A17AF9-AA3B-4C46-81C2-1FA6794555FE}" type="pres">
      <dgm:prSet presAssocID="{3D6F4D90-BD0F-4CBF-81FA-3BFF47280BE3}" presName="parentText" presStyleLbl="node1" presStyleIdx="2" presStyleCnt="3" custScaleX="12168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0225BB9-66DF-4857-ACB7-46567F1B3809}" type="pres">
      <dgm:prSet presAssocID="{3D6F4D90-BD0F-4CBF-81FA-3BFF47280BE3}" presName="negativeSpace" presStyleCnt="0"/>
      <dgm:spPr/>
    </dgm:pt>
    <dgm:pt modelId="{7FC47877-8E88-40DB-B365-F1549705352C}" type="pres">
      <dgm:prSet presAssocID="{3D6F4D90-BD0F-4CBF-81FA-3BFF47280B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5B6F60A-C6F1-4CB1-93FF-41CF8C20031D}" type="presOf" srcId="{3D6F4D90-BD0F-4CBF-81FA-3BFF47280BE3}" destId="{56A17AF9-AA3B-4C46-81C2-1FA6794555FE}" srcOrd="1" destOrd="0" presId="urn:microsoft.com/office/officeart/2005/8/layout/list1"/>
    <dgm:cxn modelId="{599DBFEE-B130-4B01-B554-C81DB77A31CA}" type="presOf" srcId="{76D9F684-32B2-4FFE-A616-851AE1983AE0}" destId="{85A3CFE3-0CEA-4944-BB5C-9833BBC3D5F2}" srcOrd="1" destOrd="0" presId="urn:microsoft.com/office/officeart/2005/8/layout/list1"/>
    <dgm:cxn modelId="{0E669E0C-B8F5-43EB-98F2-72CDF53AD380}" srcId="{6162C27A-7618-498E-B57B-605498F973FD}" destId="{76D9F684-32B2-4FFE-A616-851AE1983AE0}" srcOrd="0" destOrd="0" parTransId="{4A432DAB-CDA0-4F42-8DFA-BE2A81BEF722}" sibTransId="{6B45D381-F79A-40CD-B031-61F7E4206AAF}"/>
    <dgm:cxn modelId="{CB74495E-C5FC-4A3B-9DDE-A2D0F791B8E5}" type="presOf" srcId="{7AD75C46-CD87-4299-BDB0-EFD821FD321A}" destId="{FE4A9AF2-7A2F-43B7-8C97-72A02AB6BEB7}" srcOrd="0" destOrd="0" presId="urn:microsoft.com/office/officeart/2005/8/layout/list1"/>
    <dgm:cxn modelId="{7CA16CF0-F74F-402F-8310-0C1AC949B1F1}" type="presOf" srcId="{76D9F684-32B2-4FFE-A616-851AE1983AE0}" destId="{9AADEF2E-0821-4EE2-8DA7-47C992F19A35}" srcOrd="0" destOrd="0" presId="urn:microsoft.com/office/officeart/2005/8/layout/list1"/>
    <dgm:cxn modelId="{B6EF083F-C1F2-47C9-BD35-2193385F9C2F}" type="presOf" srcId="{3D6F4D90-BD0F-4CBF-81FA-3BFF47280BE3}" destId="{C7CC7BFE-2334-4A2C-838E-552728721375}" srcOrd="0" destOrd="0" presId="urn:microsoft.com/office/officeart/2005/8/layout/list1"/>
    <dgm:cxn modelId="{908BE139-4D96-4A69-A4B9-DF576C0A0C53}" type="presOf" srcId="{7AD75C46-CD87-4299-BDB0-EFD821FD321A}" destId="{08206466-AA0A-4E35-9B12-1BE9400E5772}" srcOrd="1" destOrd="0" presId="urn:microsoft.com/office/officeart/2005/8/layout/list1"/>
    <dgm:cxn modelId="{50A78AB6-8DF7-4712-9A85-B1ACA43171ED}" srcId="{6162C27A-7618-498E-B57B-605498F973FD}" destId="{7AD75C46-CD87-4299-BDB0-EFD821FD321A}" srcOrd="1" destOrd="0" parTransId="{1E7F52A6-7ECA-494C-83EF-2FB060AC49E2}" sibTransId="{174155D2-5881-40D3-9FAB-E9851DC7329E}"/>
    <dgm:cxn modelId="{2296CD67-30C7-46DC-A5D3-84FCDF5762E0}" srcId="{6162C27A-7618-498E-B57B-605498F973FD}" destId="{3D6F4D90-BD0F-4CBF-81FA-3BFF47280BE3}" srcOrd="2" destOrd="0" parTransId="{A809ACEA-4271-4A77-BC15-54090C945277}" sibTransId="{576A2B0B-DF97-4A7D-B9D8-FE4671099841}"/>
    <dgm:cxn modelId="{686FF9EB-9840-4A99-A23F-F10FCBDCAFDB}" type="presOf" srcId="{6162C27A-7618-498E-B57B-605498F973FD}" destId="{203709B0-F7E4-4A6A-8624-A986284E1750}" srcOrd="0" destOrd="0" presId="urn:microsoft.com/office/officeart/2005/8/layout/list1"/>
    <dgm:cxn modelId="{0648276E-1142-4A7B-8911-A79404B721B3}" type="presParOf" srcId="{203709B0-F7E4-4A6A-8624-A986284E1750}" destId="{A55F45DB-F449-411B-9CBE-188A88C3DC33}" srcOrd="0" destOrd="0" presId="urn:microsoft.com/office/officeart/2005/8/layout/list1"/>
    <dgm:cxn modelId="{3754EF86-EA81-47B6-AC6A-AF0502FD244D}" type="presParOf" srcId="{A55F45DB-F449-411B-9CBE-188A88C3DC33}" destId="{9AADEF2E-0821-4EE2-8DA7-47C992F19A35}" srcOrd="0" destOrd="0" presId="urn:microsoft.com/office/officeart/2005/8/layout/list1"/>
    <dgm:cxn modelId="{7631CCF5-03C1-4D34-B0AC-E0B91122E389}" type="presParOf" srcId="{A55F45DB-F449-411B-9CBE-188A88C3DC33}" destId="{85A3CFE3-0CEA-4944-BB5C-9833BBC3D5F2}" srcOrd="1" destOrd="0" presId="urn:microsoft.com/office/officeart/2005/8/layout/list1"/>
    <dgm:cxn modelId="{047D3578-30BA-46FA-BB77-3B167F1965D3}" type="presParOf" srcId="{203709B0-F7E4-4A6A-8624-A986284E1750}" destId="{A791B772-2A89-4AFB-9287-ACDD429ED81F}" srcOrd="1" destOrd="0" presId="urn:microsoft.com/office/officeart/2005/8/layout/list1"/>
    <dgm:cxn modelId="{B6E7E341-5B2F-4412-B758-FDF134985B2D}" type="presParOf" srcId="{203709B0-F7E4-4A6A-8624-A986284E1750}" destId="{F113493E-4F58-4F68-8E73-C9BE44DDC115}" srcOrd="2" destOrd="0" presId="urn:microsoft.com/office/officeart/2005/8/layout/list1"/>
    <dgm:cxn modelId="{52E60559-DA71-4231-987E-D32DF24D9F6F}" type="presParOf" srcId="{203709B0-F7E4-4A6A-8624-A986284E1750}" destId="{5F90EF1F-F093-4479-BCDD-15B2D1360B0A}" srcOrd="3" destOrd="0" presId="urn:microsoft.com/office/officeart/2005/8/layout/list1"/>
    <dgm:cxn modelId="{C96F29A2-8CB8-49F1-B4CF-6687DB1CAF70}" type="presParOf" srcId="{203709B0-F7E4-4A6A-8624-A986284E1750}" destId="{28F2781A-9255-460A-90AB-A3820F952A92}" srcOrd="4" destOrd="0" presId="urn:microsoft.com/office/officeart/2005/8/layout/list1"/>
    <dgm:cxn modelId="{0286268A-FC7C-4E49-9E99-B2A2CCCC5775}" type="presParOf" srcId="{28F2781A-9255-460A-90AB-A3820F952A92}" destId="{FE4A9AF2-7A2F-43B7-8C97-72A02AB6BEB7}" srcOrd="0" destOrd="0" presId="urn:microsoft.com/office/officeart/2005/8/layout/list1"/>
    <dgm:cxn modelId="{1571FBB6-9641-4EA9-BAE8-E4BFF3D4D950}" type="presParOf" srcId="{28F2781A-9255-460A-90AB-A3820F952A92}" destId="{08206466-AA0A-4E35-9B12-1BE9400E5772}" srcOrd="1" destOrd="0" presId="urn:microsoft.com/office/officeart/2005/8/layout/list1"/>
    <dgm:cxn modelId="{D9F284A3-B888-4E1A-BB14-598B717C4605}" type="presParOf" srcId="{203709B0-F7E4-4A6A-8624-A986284E1750}" destId="{2D343C03-020E-4E9C-8BD2-C0634548713E}" srcOrd="5" destOrd="0" presId="urn:microsoft.com/office/officeart/2005/8/layout/list1"/>
    <dgm:cxn modelId="{5A52BE27-6800-4328-A752-85441FC6C651}" type="presParOf" srcId="{203709B0-F7E4-4A6A-8624-A986284E1750}" destId="{7665229A-2157-4302-976B-6A9297744B8F}" srcOrd="6" destOrd="0" presId="urn:microsoft.com/office/officeart/2005/8/layout/list1"/>
    <dgm:cxn modelId="{395CFAD7-6543-4ED5-96ED-6C4E99933E6B}" type="presParOf" srcId="{203709B0-F7E4-4A6A-8624-A986284E1750}" destId="{ADF2ACE4-19E0-4C54-8C03-9A87D9E2309F}" srcOrd="7" destOrd="0" presId="urn:microsoft.com/office/officeart/2005/8/layout/list1"/>
    <dgm:cxn modelId="{93CBA231-82AF-4BD2-A2B2-B50C735FE3F6}" type="presParOf" srcId="{203709B0-F7E4-4A6A-8624-A986284E1750}" destId="{585EE320-8E65-4D35-9C3A-764A3BC571A8}" srcOrd="8" destOrd="0" presId="urn:microsoft.com/office/officeart/2005/8/layout/list1"/>
    <dgm:cxn modelId="{8FB2260F-1777-475A-A8F5-731A96040CF2}" type="presParOf" srcId="{585EE320-8E65-4D35-9C3A-764A3BC571A8}" destId="{C7CC7BFE-2334-4A2C-838E-552728721375}" srcOrd="0" destOrd="0" presId="urn:microsoft.com/office/officeart/2005/8/layout/list1"/>
    <dgm:cxn modelId="{32EE02E5-B04B-4654-88E5-E6F058A48A0E}" type="presParOf" srcId="{585EE320-8E65-4D35-9C3A-764A3BC571A8}" destId="{56A17AF9-AA3B-4C46-81C2-1FA6794555FE}" srcOrd="1" destOrd="0" presId="urn:microsoft.com/office/officeart/2005/8/layout/list1"/>
    <dgm:cxn modelId="{C863E835-7CBC-45E5-9F79-B5AEB6D2BFA8}" type="presParOf" srcId="{203709B0-F7E4-4A6A-8624-A986284E1750}" destId="{60225BB9-66DF-4857-ACB7-46567F1B3809}" srcOrd="9" destOrd="0" presId="urn:microsoft.com/office/officeart/2005/8/layout/list1"/>
    <dgm:cxn modelId="{046D54C7-D58B-4E76-948F-2954FB8C82C3}" type="presParOf" srcId="{203709B0-F7E4-4A6A-8624-A986284E1750}" destId="{7FC47877-8E88-40DB-B365-F1549705352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2C27A-7618-498E-B57B-605498F973FD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76D9F684-32B2-4FFE-A616-851AE1983AE0}">
      <dgm:prSet phldrT="[Text]" custT="1"/>
      <dgm:spPr/>
      <dgm:t>
        <a:bodyPr/>
        <a:lstStyle/>
        <a:p>
          <a:r>
            <a:rPr lang="th-TH" sz="2400" b="1" dirty="0" smtClean="0"/>
            <a:t>การวัดการจำได้และการระลึกได้ </a:t>
          </a:r>
          <a:r>
            <a:rPr lang="en-US" sz="2400" b="1" dirty="0" smtClean="0"/>
            <a:t/>
          </a:r>
          <a:br>
            <a:rPr lang="en-US" sz="2400" b="1" dirty="0" smtClean="0"/>
          </a:br>
          <a:r>
            <a:rPr lang="en-US" sz="2400" b="1" dirty="0" smtClean="0"/>
            <a:t>(Recognition and recall measures) </a:t>
          </a:r>
          <a:endParaRPr lang="th-TH" sz="2400" b="1" dirty="0"/>
        </a:p>
      </dgm:t>
    </dgm:pt>
    <dgm:pt modelId="{4A432DAB-CDA0-4F42-8DFA-BE2A81BEF722}" type="parTrans" cxnId="{0E669E0C-B8F5-43EB-98F2-72CDF53AD380}">
      <dgm:prSet/>
      <dgm:spPr/>
      <dgm:t>
        <a:bodyPr/>
        <a:lstStyle/>
        <a:p>
          <a:endParaRPr lang="th-TH" sz="2000"/>
        </a:p>
      </dgm:t>
    </dgm:pt>
    <dgm:pt modelId="{6B45D381-F79A-40CD-B031-61F7E4206AAF}" type="sibTrans" cxnId="{0E669E0C-B8F5-43EB-98F2-72CDF53AD380}">
      <dgm:prSet/>
      <dgm:spPr/>
      <dgm:t>
        <a:bodyPr/>
        <a:lstStyle/>
        <a:p>
          <a:endParaRPr lang="th-TH" sz="2000"/>
        </a:p>
      </dgm:t>
    </dgm:pt>
    <dgm:pt modelId="{203709B0-F7E4-4A6A-8624-A986284E1750}" type="pres">
      <dgm:prSet presAssocID="{6162C27A-7618-498E-B57B-605498F973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55F45DB-F449-411B-9CBE-188A88C3DC33}" type="pres">
      <dgm:prSet presAssocID="{76D9F684-32B2-4FFE-A616-851AE1983AE0}" presName="parentLin" presStyleCnt="0"/>
      <dgm:spPr/>
    </dgm:pt>
    <dgm:pt modelId="{9AADEF2E-0821-4EE2-8DA7-47C992F19A35}" type="pres">
      <dgm:prSet presAssocID="{76D9F684-32B2-4FFE-A616-851AE1983AE0}" presName="parentLeftMargin" presStyleLbl="node1" presStyleIdx="0" presStyleCnt="1"/>
      <dgm:spPr/>
      <dgm:t>
        <a:bodyPr/>
        <a:lstStyle/>
        <a:p>
          <a:endParaRPr lang="th-TH"/>
        </a:p>
      </dgm:t>
    </dgm:pt>
    <dgm:pt modelId="{85A3CFE3-0CEA-4944-BB5C-9833BBC3D5F2}" type="pres">
      <dgm:prSet presAssocID="{76D9F684-32B2-4FFE-A616-851AE1983AE0}" presName="parentText" presStyleLbl="node1" presStyleIdx="0" presStyleCnt="1" custScaleX="118110" custScaleY="56345" custLinFactNeighborX="-354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791B772-2A89-4AFB-9287-ACDD429ED81F}" type="pres">
      <dgm:prSet presAssocID="{76D9F684-32B2-4FFE-A616-851AE1983AE0}" presName="negativeSpace" presStyleCnt="0"/>
      <dgm:spPr/>
    </dgm:pt>
    <dgm:pt modelId="{F113493E-4F58-4F68-8E73-C9BE44DDC115}" type="pres">
      <dgm:prSet presAssocID="{76D9F684-32B2-4FFE-A616-851AE1983AE0}" presName="childText" presStyleLbl="conFgAcc1" presStyleIdx="0" presStyleCnt="1" custScaleY="69771">
        <dgm:presLayoutVars>
          <dgm:bulletEnabled val="1"/>
        </dgm:presLayoutVars>
      </dgm:prSet>
      <dgm:spPr/>
    </dgm:pt>
  </dgm:ptLst>
  <dgm:cxnLst>
    <dgm:cxn modelId="{0E669E0C-B8F5-43EB-98F2-72CDF53AD380}" srcId="{6162C27A-7618-498E-B57B-605498F973FD}" destId="{76D9F684-32B2-4FFE-A616-851AE1983AE0}" srcOrd="0" destOrd="0" parTransId="{4A432DAB-CDA0-4F42-8DFA-BE2A81BEF722}" sibTransId="{6B45D381-F79A-40CD-B031-61F7E4206AAF}"/>
    <dgm:cxn modelId="{5124D004-9BCB-463F-B4B2-5A2CAEB28F7D}" type="presOf" srcId="{76D9F684-32B2-4FFE-A616-851AE1983AE0}" destId="{9AADEF2E-0821-4EE2-8DA7-47C992F19A35}" srcOrd="0" destOrd="0" presId="urn:microsoft.com/office/officeart/2005/8/layout/list1"/>
    <dgm:cxn modelId="{E8A6E8D6-AFB1-4AB2-B42D-344523E4CCB5}" type="presOf" srcId="{76D9F684-32B2-4FFE-A616-851AE1983AE0}" destId="{85A3CFE3-0CEA-4944-BB5C-9833BBC3D5F2}" srcOrd="1" destOrd="0" presId="urn:microsoft.com/office/officeart/2005/8/layout/list1"/>
    <dgm:cxn modelId="{AEF9F5C3-6B77-4F05-BCB3-0F78500259CE}" type="presOf" srcId="{6162C27A-7618-498E-B57B-605498F973FD}" destId="{203709B0-F7E4-4A6A-8624-A986284E1750}" srcOrd="0" destOrd="0" presId="urn:microsoft.com/office/officeart/2005/8/layout/list1"/>
    <dgm:cxn modelId="{D175EAF6-4683-4ED8-A943-DAD2E1034A10}" type="presParOf" srcId="{203709B0-F7E4-4A6A-8624-A986284E1750}" destId="{A55F45DB-F449-411B-9CBE-188A88C3DC33}" srcOrd="0" destOrd="0" presId="urn:microsoft.com/office/officeart/2005/8/layout/list1"/>
    <dgm:cxn modelId="{B7C5CBF8-A3A8-416D-8CAC-D73222FA2676}" type="presParOf" srcId="{A55F45DB-F449-411B-9CBE-188A88C3DC33}" destId="{9AADEF2E-0821-4EE2-8DA7-47C992F19A35}" srcOrd="0" destOrd="0" presId="urn:microsoft.com/office/officeart/2005/8/layout/list1"/>
    <dgm:cxn modelId="{08C11023-BE78-4450-8978-430ABB30FDC8}" type="presParOf" srcId="{A55F45DB-F449-411B-9CBE-188A88C3DC33}" destId="{85A3CFE3-0CEA-4944-BB5C-9833BBC3D5F2}" srcOrd="1" destOrd="0" presId="urn:microsoft.com/office/officeart/2005/8/layout/list1"/>
    <dgm:cxn modelId="{E5C63489-7555-4903-9A78-BB7A2F658DFC}" type="presParOf" srcId="{203709B0-F7E4-4A6A-8624-A986284E1750}" destId="{A791B772-2A89-4AFB-9287-ACDD429ED81F}" srcOrd="1" destOrd="0" presId="urn:microsoft.com/office/officeart/2005/8/layout/list1"/>
    <dgm:cxn modelId="{0BF12773-D6A5-47C9-BCFA-6D1DF3E74236}" type="presParOf" srcId="{203709B0-F7E4-4A6A-8624-A986284E1750}" destId="{F113493E-4F58-4F68-8E73-C9BE44DDC11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62C27A-7618-498E-B57B-605498F973F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76D9F684-32B2-4FFE-A616-851AE1983AE0}">
      <dgm:prSet phldrT="[Text]" custT="1"/>
      <dgm:spPr/>
      <dgm:t>
        <a:bodyPr/>
        <a:lstStyle/>
        <a:p>
          <a:r>
            <a:rPr lang="th-TH" sz="2400" b="1" dirty="0" smtClean="0"/>
            <a:t>การวัดความคิด </a:t>
          </a:r>
          <a:r>
            <a:rPr lang="en-US" sz="2400" b="1" dirty="0" smtClean="0"/>
            <a:t>(Cognitive measures)</a:t>
          </a:r>
          <a:endParaRPr lang="th-TH" sz="2400" b="1" dirty="0"/>
        </a:p>
      </dgm:t>
    </dgm:pt>
    <dgm:pt modelId="{4A432DAB-CDA0-4F42-8DFA-BE2A81BEF722}" type="parTrans" cxnId="{0E669E0C-B8F5-43EB-98F2-72CDF53AD380}">
      <dgm:prSet/>
      <dgm:spPr/>
      <dgm:t>
        <a:bodyPr/>
        <a:lstStyle/>
        <a:p>
          <a:endParaRPr lang="th-TH" sz="2000"/>
        </a:p>
      </dgm:t>
    </dgm:pt>
    <dgm:pt modelId="{6B45D381-F79A-40CD-B031-61F7E4206AAF}" type="sibTrans" cxnId="{0E669E0C-B8F5-43EB-98F2-72CDF53AD380}">
      <dgm:prSet/>
      <dgm:spPr/>
      <dgm:t>
        <a:bodyPr/>
        <a:lstStyle/>
        <a:p>
          <a:endParaRPr lang="th-TH" sz="2000"/>
        </a:p>
      </dgm:t>
    </dgm:pt>
    <dgm:pt modelId="{203709B0-F7E4-4A6A-8624-A986284E1750}" type="pres">
      <dgm:prSet presAssocID="{6162C27A-7618-498E-B57B-605498F973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55F45DB-F449-411B-9CBE-188A88C3DC33}" type="pres">
      <dgm:prSet presAssocID="{76D9F684-32B2-4FFE-A616-851AE1983AE0}" presName="parentLin" presStyleCnt="0"/>
      <dgm:spPr/>
    </dgm:pt>
    <dgm:pt modelId="{9AADEF2E-0821-4EE2-8DA7-47C992F19A35}" type="pres">
      <dgm:prSet presAssocID="{76D9F684-32B2-4FFE-A616-851AE1983AE0}" presName="parentLeftMargin" presStyleLbl="node1" presStyleIdx="0" presStyleCnt="1"/>
      <dgm:spPr/>
      <dgm:t>
        <a:bodyPr/>
        <a:lstStyle/>
        <a:p>
          <a:endParaRPr lang="th-TH"/>
        </a:p>
      </dgm:t>
    </dgm:pt>
    <dgm:pt modelId="{85A3CFE3-0CEA-4944-BB5C-9833BBC3D5F2}" type="pres">
      <dgm:prSet presAssocID="{76D9F684-32B2-4FFE-A616-851AE1983AE0}" presName="parentText" presStyleLbl="node1" presStyleIdx="0" presStyleCnt="1" custScaleX="118110" custScaleY="56345" custLinFactNeighborX="-354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791B772-2A89-4AFB-9287-ACDD429ED81F}" type="pres">
      <dgm:prSet presAssocID="{76D9F684-32B2-4FFE-A616-851AE1983AE0}" presName="negativeSpace" presStyleCnt="0"/>
      <dgm:spPr/>
    </dgm:pt>
    <dgm:pt modelId="{F113493E-4F58-4F68-8E73-C9BE44DDC115}" type="pres">
      <dgm:prSet presAssocID="{76D9F684-32B2-4FFE-A616-851AE1983AE0}" presName="childText" presStyleLbl="conFgAcc1" presStyleIdx="0" presStyleCnt="1" custScaleY="69771">
        <dgm:presLayoutVars>
          <dgm:bulletEnabled val="1"/>
        </dgm:presLayoutVars>
      </dgm:prSet>
      <dgm:spPr/>
    </dgm:pt>
  </dgm:ptLst>
  <dgm:cxnLst>
    <dgm:cxn modelId="{5F9164FA-B14C-464A-B734-6E44CBC83A27}" type="presOf" srcId="{6162C27A-7618-498E-B57B-605498F973FD}" destId="{203709B0-F7E4-4A6A-8624-A986284E1750}" srcOrd="0" destOrd="0" presId="urn:microsoft.com/office/officeart/2005/8/layout/list1"/>
    <dgm:cxn modelId="{59C452DB-F632-4C8D-BE07-9B9FB4B59268}" type="presOf" srcId="{76D9F684-32B2-4FFE-A616-851AE1983AE0}" destId="{9AADEF2E-0821-4EE2-8DA7-47C992F19A35}" srcOrd="0" destOrd="0" presId="urn:microsoft.com/office/officeart/2005/8/layout/list1"/>
    <dgm:cxn modelId="{0E669E0C-B8F5-43EB-98F2-72CDF53AD380}" srcId="{6162C27A-7618-498E-B57B-605498F973FD}" destId="{76D9F684-32B2-4FFE-A616-851AE1983AE0}" srcOrd="0" destOrd="0" parTransId="{4A432DAB-CDA0-4F42-8DFA-BE2A81BEF722}" sibTransId="{6B45D381-F79A-40CD-B031-61F7E4206AAF}"/>
    <dgm:cxn modelId="{E8063FF7-23A5-4AD8-B977-5DA953A0F9D0}" type="presOf" srcId="{76D9F684-32B2-4FFE-A616-851AE1983AE0}" destId="{85A3CFE3-0CEA-4944-BB5C-9833BBC3D5F2}" srcOrd="1" destOrd="0" presId="urn:microsoft.com/office/officeart/2005/8/layout/list1"/>
    <dgm:cxn modelId="{218C2BE6-481F-4601-8279-F893EFCDE1E7}" type="presParOf" srcId="{203709B0-F7E4-4A6A-8624-A986284E1750}" destId="{A55F45DB-F449-411B-9CBE-188A88C3DC33}" srcOrd="0" destOrd="0" presId="urn:microsoft.com/office/officeart/2005/8/layout/list1"/>
    <dgm:cxn modelId="{E4CBFF13-EB00-4826-A112-3E937C631CCF}" type="presParOf" srcId="{A55F45DB-F449-411B-9CBE-188A88C3DC33}" destId="{9AADEF2E-0821-4EE2-8DA7-47C992F19A35}" srcOrd="0" destOrd="0" presId="urn:microsoft.com/office/officeart/2005/8/layout/list1"/>
    <dgm:cxn modelId="{BADE3F9D-D4DA-4C3A-A734-D8729F2B81AD}" type="presParOf" srcId="{A55F45DB-F449-411B-9CBE-188A88C3DC33}" destId="{85A3CFE3-0CEA-4944-BB5C-9833BBC3D5F2}" srcOrd="1" destOrd="0" presId="urn:microsoft.com/office/officeart/2005/8/layout/list1"/>
    <dgm:cxn modelId="{FC507E2C-12DB-4313-A74B-5A54900566C8}" type="presParOf" srcId="{203709B0-F7E4-4A6A-8624-A986284E1750}" destId="{A791B772-2A89-4AFB-9287-ACDD429ED81F}" srcOrd="1" destOrd="0" presId="urn:microsoft.com/office/officeart/2005/8/layout/list1"/>
    <dgm:cxn modelId="{107E6465-9C58-427F-A177-085B0FD5C7BA}" type="presParOf" srcId="{203709B0-F7E4-4A6A-8624-A986284E1750}" destId="{F113493E-4F58-4F68-8E73-C9BE44DDC11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62C27A-7618-498E-B57B-605498F973F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76D9F684-32B2-4FFE-A616-851AE1983AE0}">
      <dgm:prSet phldrT="[Text]" custT="1"/>
      <dgm:spPr/>
      <dgm:t>
        <a:bodyPr/>
        <a:lstStyle/>
        <a:p>
          <a:r>
            <a:rPr lang="th-TH" sz="2400" b="1" dirty="0" smtClean="0"/>
            <a:t>การวัดความคิด </a:t>
          </a:r>
          <a:r>
            <a:rPr lang="en-US" sz="2400" b="1" dirty="0" smtClean="0"/>
            <a:t>(Cognitive measures)</a:t>
          </a:r>
          <a:endParaRPr lang="th-TH" sz="2400" b="1" dirty="0"/>
        </a:p>
      </dgm:t>
    </dgm:pt>
    <dgm:pt modelId="{4A432DAB-CDA0-4F42-8DFA-BE2A81BEF722}" type="parTrans" cxnId="{0E669E0C-B8F5-43EB-98F2-72CDF53AD380}">
      <dgm:prSet/>
      <dgm:spPr/>
      <dgm:t>
        <a:bodyPr/>
        <a:lstStyle/>
        <a:p>
          <a:endParaRPr lang="th-TH" sz="2000"/>
        </a:p>
      </dgm:t>
    </dgm:pt>
    <dgm:pt modelId="{6B45D381-F79A-40CD-B031-61F7E4206AAF}" type="sibTrans" cxnId="{0E669E0C-B8F5-43EB-98F2-72CDF53AD380}">
      <dgm:prSet/>
      <dgm:spPr/>
      <dgm:t>
        <a:bodyPr/>
        <a:lstStyle/>
        <a:p>
          <a:endParaRPr lang="th-TH" sz="2000"/>
        </a:p>
      </dgm:t>
    </dgm:pt>
    <dgm:pt modelId="{203709B0-F7E4-4A6A-8624-A986284E1750}" type="pres">
      <dgm:prSet presAssocID="{6162C27A-7618-498E-B57B-605498F973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55F45DB-F449-411B-9CBE-188A88C3DC33}" type="pres">
      <dgm:prSet presAssocID="{76D9F684-32B2-4FFE-A616-851AE1983AE0}" presName="parentLin" presStyleCnt="0"/>
      <dgm:spPr/>
    </dgm:pt>
    <dgm:pt modelId="{9AADEF2E-0821-4EE2-8DA7-47C992F19A35}" type="pres">
      <dgm:prSet presAssocID="{76D9F684-32B2-4FFE-A616-851AE1983AE0}" presName="parentLeftMargin" presStyleLbl="node1" presStyleIdx="0" presStyleCnt="1"/>
      <dgm:spPr/>
      <dgm:t>
        <a:bodyPr/>
        <a:lstStyle/>
        <a:p>
          <a:endParaRPr lang="th-TH"/>
        </a:p>
      </dgm:t>
    </dgm:pt>
    <dgm:pt modelId="{85A3CFE3-0CEA-4944-BB5C-9833BBC3D5F2}" type="pres">
      <dgm:prSet presAssocID="{76D9F684-32B2-4FFE-A616-851AE1983AE0}" presName="parentText" presStyleLbl="node1" presStyleIdx="0" presStyleCnt="1" custScaleX="118110" custScaleY="56345" custLinFactNeighborX="-354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791B772-2A89-4AFB-9287-ACDD429ED81F}" type="pres">
      <dgm:prSet presAssocID="{76D9F684-32B2-4FFE-A616-851AE1983AE0}" presName="negativeSpace" presStyleCnt="0"/>
      <dgm:spPr/>
    </dgm:pt>
    <dgm:pt modelId="{F113493E-4F58-4F68-8E73-C9BE44DDC115}" type="pres">
      <dgm:prSet presAssocID="{76D9F684-32B2-4FFE-A616-851AE1983AE0}" presName="childText" presStyleLbl="conFgAcc1" presStyleIdx="0" presStyleCnt="1" custScaleY="69771">
        <dgm:presLayoutVars>
          <dgm:bulletEnabled val="1"/>
        </dgm:presLayoutVars>
      </dgm:prSet>
      <dgm:spPr/>
    </dgm:pt>
  </dgm:ptLst>
  <dgm:cxnLst>
    <dgm:cxn modelId="{A896EDA5-35AD-4C9E-98A9-2FAAB4D05D51}" type="presOf" srcId="{6162C27A-7618-498E-B57B-605498F973FD}" destId="{203709B0-F7E4-4A6A-8624-A986284E1750}" srcOrd="0" destOrd="0" presId="urn:microsoft.com/office/officeart/2005/8/layout/list1"/>
    <dgm:cxn modelId="{0E669E0C-B8F5-43EB-98F2-72CDF53AD380}" srcId="{6162C27A-7618-498E-B57B-605498F973FD}" destId="{76D9F684-32B2-4FFE-A616-851AE1983AE0}" srcOrd="0" destOrd="0" parTransId="{4A432DAB-CDA0-4F42-8DFA-BE2A81BEF722}" sibTransId="{6B45D381-F79A-40CD-B031-61F7E4206AAF}"/>
    <dgm:cxn modelId="{17534924-31C0-451E-8F1F-AF5F4D877DAE}" type="presOf" srcId="{76D9F684-32B2-4FFE-A616-851AE1983AE0}" destId="{9AADEF2E-0821-4EE2-8DA7-47C992F19A35}" srcOrd="0" destOrd="0" presId="urn:microsoft.com/office/officeart/2005/8/layout/list1"/>
    <dgm:cxn modelId="{1A2B3102-B4CB-42C3-B804-5325FFDECD4D}" type="presOf" srcId="{76D9F684-32B2-4FFE-A616-851AE1983AE0}" destId="{85A3CFE3-0CEA-4944-BB5C-9833BBC3D5F2}" srcOrd="1" destOrd="0" presId="urn:microsoft.com/office/officeart/2005/8/layout/list1"/>
    <dgm:cxn modelId="{B1C975FC-B9BE-4129-B7DF-7A35DA5D5EC0}" type="presParOf" srcId="{203709B0-F7E4-4A6A-8624-A986284E1750}" destId="{A55F45DB-F449-411B-9CBE-188A88C3DC33}" srcOrd="0" destOrd="0" presId="urn:microsoft.com/office/officeart/2005/8/layout/list1"/>
    <dgm:cxn modelId="{B4B9FDD0-375F-4B42-9D15-E6201EB3DF3E}" type="presParOf" srcId="{A55F45DB-F449-411B-9CBE-188A88C3DC33}" destId="{9AADEF2E-0821-4EE2-8DA7-47C992F19A35}" srcOrd="0" destOrd="0" presId="urn:microsoft.com/office/officeart/2005/8/layout/list1"/>
    <dgm:cxn modelId="{493DD99F-B612-481C-A1E2-0E3AC6AFD28A}" type="presParOf" srcId="{A55F45DB-F449-411B-9CBE-188A88C3DC33}" destId="{85A3CFE3-0CEA-4944-BB5C-9833BBC3D5F2}" srcOrd="1" destOrd="0" presId="urn:microsoft.com/office/officeart/2005/8/layout/list1"/>
    <dgm:cxn modelId="{3F28AB9B-25FA-4E92-B527-8F0808288510}" type="presParOf" srcId="{203709B0-F7E4-4A6A-8624-A986284E1750}" destId="{A791B772-2A89-4AFB-9287-ACDD429ED81F}" srcOrd="1" destOrd="0" presId="urn:microsoft.com/office/officeart/2005/8/layout/list1"/>
    <dgm:cxn modelId="{03814F50-8565-488B-9352-ACBEFBD545F4}" type="presParOf" srcId="{203709B0-F7E4-4A6A-8624-A986284E1750}" destId="{F113493E-4F58-4F68-8E73-C9BE44DDC11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62C27A-7618-498E-B57B-605498F973FD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th-TH"/>
        </a:p>
      </dgm:t>
    </dgm:pt>
    <dgm:pt modelId="{76D9F684-32B2-4FFE-A616-851AE1983AE0}">
      <dgm:prSet phldrT="[Text]" custT="1"/>
      <dgm:spPr/>
      <dgm:t>
        <a:bodyPr/>
        <a:lstStyle/>
        <a:p>
          <a:r>
            <a:rPr lang="th-TH" sz="2400" b="1" dirty="0" smtClean="0"/>
            <a:t>การวัดทัศนคติและพฤติกรรม </a:t>
          </a:r>
          <a:r>
            <a:rPr lang="en-US" sz="2400" b="1" dirty="0" smtClean="0"/>
            <a:t/>
          </a:r>
          <a:br>
            <a:rPr lang="en-US" sz="2400" b="1" dirty="0" smtClean="0"/>
          </a:br>
          <a:r>
            <a:rPr lang="en-US" sz="2400" b="1" dirty="0" smtClean="0"/>
            <a:t>(Attitudinal and behavioral measures)</a:t>
          </a:r>
          <a:endParaRPr lang="th-TH" sz="2400" b="1" dirty="0"/>
        </a:p>
      </dgm:t>
    </dgm:pt>
    <dgm:pt modelId="{4A432DAB-CDA0-4F42-8DFA-BE2A81BEF722}" type="parTrans" cxnId="{0E669E0C-B8F5-43EB-98F2-72CDF53AD380}">
      <dgm:prSet/>
      <dgm:spPr/>
      <dgm:t>
        <a:bodyPr/>
        <a:lstStyle/>
        <a:p>
          <a:endParaRPr lang="th-TH" sz="2000"/>
        </a:p>
      </dgm:t>
    </dgm:pt>
    <dgm:pt modelId="{6B45D381-F79A-40CD-B031-61F7E4206AAF}" type="sibTrans" cxnId="{0E669E0C-B8F5-43EB-98F2-72CDF53AD380}">
      <dgm:prSet/>
      <dgm:spPr/>
      <dgm:t>
        <a:bodyPr/>
        <a:lstStyle/>
        <a:p>
          <a:endParaRPr lang="th-TH" sz="2000"/>
        </a:p>
      </dgm:t>
    </dgm:pt>
    <dgm:pt modelId="{203709B0-F7E4-4A6A-8624-A986284E1750}" type="pres">
      <dgm:prSet presAssocID="{6162C27A-7618-498E-B57B-605498F973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55F45DB-F449-411B-9CBE-188A88C3DC33}" type="pres">
      <dgm:prSet presAssocID="{76D9F684-32B2-4FFE-A616-851AE1983AE0}" presName="parentLin" presStyleCnt="0"/>
      <dgm:spPr/>
    </dgm:pt>
    <dgm:pt modelId="{9AADEF2E-0821-4EE2-8DA7-47C992F19A35}" type="pres">
      <dgm:prSet presAssocID="{76D9F684-32B2-4FFE-A616-851AE1983AE0}" presName="parentLeftMargin" presStyleLbl="node1" presStyleIdx="0" presStyleCnt="1"/>
      <dgm:spPr/>
      <dgm:t>
        <a:bodyPr/>
        <a:lstStyle/>
        <a:p>
          <a:endParaRPr lang="th-TH"/>
        </a:p>
      </dgm:t>
    </dgm:pt>
    <dgm:pt modelId="{85A3CFE3-0CEA-4944-BB5C-9833BBC3D5F2}" type="pres">
      <dgm:prSet presAssocID="{76D9F684-32B2-4FFE-A616-851AE1983AE0}" presName="parentText" presStyleLbl="node1" presStyleIdx="0" presStyleCnt="1" custScaleX="118110" custScaleY="56345" custLinFactNeighborX="-354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791B772-2A89-4AFB-9287-ACDD429ED81F}" type="pres">
      <dgm:prSet presAssocID="{76D9F684-32B2-4FFE-A616-851AE1983AE0}" presName="negativeSpace" presStyleCnt="0"/>
      <dgm:spPr/>
    </dgm:pt>
    <dgm:pt modelId="{F113493E-4F58-4F68-8E73-C9BE44DDC115}" type="pres">
      <dgm:prSet presAssocID="{76D9F684-32B2-4FFE-A616-851AE1983AE0}" presName="childText" presStyleLbl="conFgAcc1" presStyleIdx="0" presStyleCnt="1" custScaleY="69771">
        <dgm:presLayoutVars>
          <dgm:bulletEnabled val="1"/>
        </dgm:presLayoutVars>
      </dgm:prSet>
      <dgm:spPr/>
    </dgm:pt>
  </dgm:ptLst>
  <dgm:cxnLst>
    <dgm:cxn modelId="{9C986558-D16E-48E9-B109-42A1EFF19E37}" type="presOf" srcId="{76D9F684-32B2-4FFE-A616-851AE1983AE0}" destId="{85A3CFE3-0CEA-4944-BB5C-9833BBC3D5F2}" srcOrd="1" destOrd="0" presId="urn:microsoft.com/office/officeart/2005/8/layout/list1"/>
    <dgm:cxn modelId="{0E669E0C-B8F5-43EB-98F2-72CDF53AD380}" srcId="{6162C27A-7618-498E-B57B-605498F973FD}" destId="{76D9F684-32B2-4FFE-A616-851AE1983AE0}" srcOrd="0" destOrd="0" parTransId="{4A432DAB-CDA0-4F42-8DFA-BE2A81BEF722}" sibTransId="{6B45D381-F79A-40CD-B031-61F7E4206AAF}"/>
    <dgm:cxn modelId="{4DC90F87-8C96-4802-B90A-0BEF31BE0CB2}" type="presOf" srcId="{6162C27A-7618-498E-B57B-605498F973FD}" destId="{203709B0-F7E4-4A6A-8624-A986284E1750}" srcOrd="0" destOrd="0" presId="urn:microsoft.com/office/officeart/2005/8/layout/list1"/>
    <dgm:cxn modelId="{D303FB18-156D-486C-A40D-BDA4F9D478E8}" type="presOf" srcId="{76D9F684-32B2-4FFE-A616-851AE1983AE0}" destId="{9AADEF2E-0821-4EE2-8DA7-47C992F19A35}" srcOrd="0" destOrd="0" presId="urn:microsoft.com/office/officeart/2005/8/layout/list1"/>
    <dgm:cxn modelId="{7542636B-ADD0-467A-926E-A87993C72021}" type="presParOf" srcId="{203709B0-F7E4-4A6A-8624-A986284E1750}" destId="{A55F45DB-F449-411B-9CBE-188A88C3DC33}" srcOrd="0" destOrd="0" presId="urn:microsoft.com/office/officeart/2005/8/layout/list1"/>
    <dgm:cxn modelId="{86D8ED86-6699-4059-971B-CC8A92544187}" type="presParOf" srcId="{A55F45DB-F449-411B-9CBE-188A88C3DC33}" destId="{9AADEF2E-0821-4EE2-8DA7-47C992F19A35}" srcOrd="0" destOrd="0" presId="urn:microsoft.com/office/officeart/2005/8/layout/list1"/>
    <dgm:cxn modelId="{948E3782-697C-4DFD-8738-53AD6626E832}" type="presParOf" srcId="{A55F45DB-F449-411B-9CBE-188A88C3DC33}" destId="{85A3CFE3-0CEA-4944-BB5C-9833BBC3D5F2}" srcOrd="1" destOrd="0" presId="urn:microsoft.com/office/officeart/2005/8/layout/list1"/>
    <dgm:cxn modelId="{64C3526C-5843-4D80-BE80-4D296FF2B43D}" type="presParOf" srcId="{203709B0-F7E4-4A6A-8624-A986284E1750}" destId="{A791B772-2A89-4AFB-9287-ACDD429ED81F}" srcOrd="1" destOrd="0" presId="urn:microsoft.com/office/officeart/2005/8/layout/list1"/>
    <dgm:cxn modelId="{9864F87C-E0FE-4B23-839C-DFF163131B50}" type="presParOf" srcId="{203709B0-F7E4-4A6A-8624-A986284E1750}" destId="{F113493E-4F58-4F68-8E73-C9BE44DDC11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D0FB3A-D17E-45E9-8E44-7D0E29D4D4AC}" type="doc">
      <dgm:prSet loTypeId="urn:microsoft.com/office/officeart/2005/8/layout/matrix3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h-TH"/>
        </a:p>
      </dgm:t>
    </dgm:pt>
    <dgm:pt modelId="{2EA90A57-E442-471A-8644-17A8E34C2638}">
      <dgm:prSet phldrT="[Text]" custT="1"/>
      <dgm:spPr/>
      <dgm:t>
        <a:bodyPr/>
        <a:lstStyle/>
        <a:p>
          <a:r>
            <a:rPr lang="th-TH" sz="2000" b="1" dirty="0" smtClean="0"/>
            <a:t>จงรักภักดี</a:t>
          </a:r>
          <a:endParaRPr lang="th-TH" sz="2000" b="1" dirty="0"/>
        </a:p>
      </dgm:t>
    </dgm:pt>
    <dgm:pt modelId="{16AD27FA-6D77-4DFB-8F41-8A032962A44C}" type="parTrans" cxnId="{AE194FA7-A86C-4157-B865-B5EB8F8218FA}">
      <dgm:prSet/>
      <dgm:spPr/>
      <dgm:t>
        <a:bodyPr/>
        <a:lstStyle/>
        <a:p>
          <a:endParaRPr lang="th-TH"/>
        </a:p>
      </dgm:t>
    </dgm:pt>
    <dgm:pt modelId="{3DBE51F3-3F48-4838-9917-1CF87C86532F}" type="sibTrans" cxnId="{AE194FA7-A86C-4157-B865-B5EB8F8218FA}">
      <dgm:prSet/>
      <dgm:spPr/>
      <dgm:t>
        <a:bodyPr/>
        <a:lstStyle/>
        <a:p>
          <a:endParaRPr lang="th-TH"/>
        </a:p>
      </dgm:t>
    </dgm:pt>
    <dgm:pt modelId="{2802A0A9-56FE-48C5-A6D2-44AB6E158FDD}">
      <dgm:prSet phldrT="[Text]" custT="1"/>
      <dgm:spPr/>
      <dgm:t>
        <a:bodyPr/>
        <a:lstStyle/>
        <a:p>
          <a:r>
            <a:rPr lang="th-TH" sz="2000" b="1" dirty="0" smtClean="0"/>
            <a:t>จงรักภักดีแฝง</a:t>
          </a:r>
          <a:endParaRPr lang="th-TH" sz="2000" b="1" dirty="0"/>
        </a:p>
      </dgm:t>
    </dgm:pt>
    <dgm:pt modelId="{32495A15-3CE1-46D0-B78C-E2824563B6B2}" type="parTrans" cxnId="{B9839488-22A9-4556-98D6-C688C11CC38F}">
      <dgm:prSet/>
      <dgm:spPr/>
      <dgm:t>
        <a:bodyPr/>
        <a:lstStyle/>
        <a:p>
          <a:endParaRPr lang="th-TH"/>
        </a:p>
      </dgm:t>
    </dgm:pt>
    <dgm:pt modelId="{F9976EB7-C25C-45AE-9E6E-3114814D9AC4}" type="sibTrans" cxnId="{B9839488-22A9-4556-98D6-C688C11CC38F}">
      <dgm:prSet/>
      <dgm:spPr/>
      <dgm:t>
        <a:bodyPr/>
        <a:lstStyle/>
        <a:p>
          <a:endParaRPr lang="th-TH"/>
        </a:p>
      </dgm:t>
    </dgm:pt>
    <dgm:pt modelId="{EB6038C5-669D-469D-ACED-4E18BB080B3B}">
      <dgm:prSet phldrT="[Text]" custT="1"/>
      <dgm:spPr/>
      <dgm:t>
        <a:bodyPr/>
        <a:lstStyle/>
        <a:p>
          <a:r>
            <a:rPr lang="th-TH" sz="2000" b="1" dirty="0" smtClean="0"/>
            <a:t>จงรักภักดีเทียม</a:t>
          </a:r>
          <a:endParaRPr lang="th-TH" sz="2000" b="1" dirty="0"/>
        </a:p>
      </dgm:t>
    </dgm:pt>
    <dgm:pt modelId="{4B162EB5-ED52-41F8-A6D8-2353349BD333}" type="parTrans" cxnId="{B5A581CC-2F39-4223-B3AC-D316003EF0AA}">
      <dgm:prSet/>
      <dgm:spPr/>
      <dgm:t>
        <a:bodyPr/>
        <a:lstStyle/>
        <a:p>
          <a:endParaRPr lang="th-TH"/>
        </a:p>
      </dgm:t>
    </dgm:pt>
    <dgm:pt modelId="{61DD2342-2715-441C-8387-BEBD93BEF443}" type="sibTrans" cxnId="{B5A581CC-2F39-4223-B3AC-D316003EF0AA}">
      <dgm:prSet/>
      <dgm:spPr/>
      <dgm:t>
        <a:bodyPr/>
        <a:lstStyle/>
        <a:p>
          <a:endParaRPr lang="th-TH"/>
        </a:p>
      </dgm:t>
    </dgm:pt>
    <dgm:pt modelId="{7A52C9E8-6F49-4845-A823-DC69DC8A4C31}">
      <dgm:prSet phldrT="[Text]" custT="1"/>
      <dgm:spPr/>
      <dgm:t>
        <a:bodyPr/>
        <a:lstStyle/>
        <a:p>
          <a:r>
            <a:rPr lang="th-TH" sz="2000" b="1" dirty="0" smtClean="0"/>
            <a:t>ไม่จงรักภักดี</a:t>
          </a:r>
          <a:endParaRPr lang="th-TH" sz="2000" b="1" dirty="0"/>
        </a:p>
      </dgm:t>
    </dgm:pt>
    <dgm:pt modelId="{0D65C469-9692-4B8B-96A9-F369710FAA0A}" type="parTrans" cxnId="{FD3FC4F6-6D21-494A-A73A-72E0BC5E808C}">
      <dgm:prSet/>
      <dgm:spPr/>
      <dgm:t>
        <a:bodyPr/>
        <a:lstStyle/>
        <a:p>
          <a:endParaRPr lang="th-TH"/>
        </a:p>
      </dgm:t>
    </dgm:pt>
    <dgm:pt modelId="{49375432-598F-4487-A311-33CE7BDEA1C6}" type="sibTrans" cxnId="{FD3FC4F6-6D21-494A-A73A-72E0BC5E808C}">
      <dgm:prSet/>
      <dgm:spPr/>
      <dgm:t>
        <a:bodyPr/>
        <a:lstStyle/>
        <a:p>
          <a:endParaRPr lang="th-TH"/>
        </a:p>
      </dgm:t>
    </dgm:pt>
    <dgm:pt modelId="{3FF83208-DC0B-4C25-8A78-C39C0CDD895E}" type="pres">
      <dgm:prSet presAssocID="{6FD0FB3A-D17E-45E9-8E44-7D0E29D4D4A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15D944AB-E3DE-4824-8E56-BF0FFD178463}" type="pres">
      <dgm:prSet presAssocID="{6FD0FB3A-D17E-45E9-8E44-7D0E29D4D4AC}" presName="diamond" presStyleLbl="bgShp" presStyleIdx="0" presStyleCnt="1"/>
      <dgm:spPr/>
    </dgm:pt>
    <dgm:pt modelId="{755DAAA2-55C4-4237-899A-7877FFFA950A}" type="pres">
      <dgm:prSet presAssocID="{6FD0FB3A-D17E-45E9-8E44-7D0E29D4D4AC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602145D-3275-4801-9A95-EFF703C79077}" type="pres">
      <dgm:prSet presAssocID="{6FD0FB3A-D17E-45E9-8E44-7D0E29D4D4A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F56969C-E368-4DA5-A477-31A4E70F9206}" type="pres">
      <dgm:prSet presAssocID="{6FD0FB3A-D17E-45E9-8E44-7D0E29D4D4A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96BB00C-5292-49BC-8803-24ADB9EAAA59}" type="pres">
      <dgm:prSet presAssocID="{6FD0FB3A-D17E-45E9-8E44-7D0E29D4D4A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60E9B66B-6E71-464B-ABA8-7145D602BD0C}" type="presOf" srcId="{2802A0A9-56FE-48C5-A6D2-44AB6E158FDD}" destId="{7602145D-3275-4801-9A95-EFF703C79077}" srcOrd="0" destOrd="0" presId="urn:microsoft.com/office/officeart/2005/8/layout/matrix3"/>
    <dgm:cxn modelId="{FB5949D9-62BC-4E8D-BCD9-4C2CB8247E9D}" type="presOf" srcId="{6FD0FB3A-D17E-45E9-8E44-7D0E29D4D4AC}" destId="{3FF83208-DC0B-4C25-8A78-C39C0CDD895E}" srcOrd="0" destOrd="0" presId="urn:microsoft.com/office/officeart/2005/8/layout/matrix3"/>
    <dgm:cxn modelId="{C60FBC9B-ECEC-4127-8C2C-566D3A382980}" type="presOf" srcId="{7A52C9E8-6F49-4845-A823-DC69DC8A4C31}" destId="{096BB00C-5292-49BC-8803-24ADB9EAAA59}" srcOrd="0" destOrd="0" presId="urn:microsoft.com/office/officeart/2005/8/layout/matrix3"/>
    <dgm:cxn modelId="{AE194FA7-A86C-4157-B865-B5EB8F8218FA}" srcId="{6FD0FB3A-D17E-45E9-8E44-7D0E29D4D4AC}" destId="{2EA90A57-E442-471A-8644-17A8E34C2638}" srcOrd="0" destOrd="0" parTransId="{16AD27FA-6D77-4DFB-8F41-8A032962A44C}" sibTransId="{3DBE51F3-3F48-4838-9917-1CF87C86532F}"/>
    <dgm:cxn modelId="{B9839488-22A9-4556-98D6-C688C11CC38F}" srcId="{6FD0FB3A-D17E-45E9-8E44-7D0E29D4D4AC}" destId="{2802A0A9-56FE-48C5-A6D2-44AB6E158FDD}" srcOrd="1" destOrd="0" parTransId="{32495A15-3CE1-46D0-B78C-E2824563B6B2}" sibTransId="{F9976EB7-C25C-45AE-9E6E-3114814D9AC4}"/>
    <dgm:cxn modelId="{AE426242-B96B-4B93-BE8C-A4016543E6D0}" type="presOf" srcId="{2EA90A57-E442-471A-8644-17A8E34C2638}" destId="{755DAAA2-55C4-4237-899A-7877FFFA950A}" srcOrd="0" destOrd="0" presId="urn:microsoft.com/office/officeart/2005/8/layout/matrix3"/>
    <dgm:cxn modelId="{B5A581CC-2F39-4223-B3AC-D316003EF0AA}" srcId="{6FD0FB3A-D17E-45E9-8E44-7D0E29D4D4AC}" destId="{EB6038C5-669D-469D-ACED-4E18BB080B3B}" srcOrd="2" destOrd="0" parTransId="{4B162EB5-ED52-41F8-A6D8-2353349BD333}" sibTransId="{61DD2342-2715-441C-8387-BEBD93BEF443}"/>
    <dgm:cxn modelId="{FD3FC4F6-6D21-494A-A73A-72E0BC5E808C}" srcId="{6FD0FB3A-D17E-45E9-8E44-7D0E29D4D4AC}" destId="{7A52C9E8-6F49-4845-A823-DC69DC8A4C31}" srcOrd="3" destOrd="0" parTransId="{0D65C469-9692-4B8B-96A9-F369710FAA0A}" sibTransId="{49375432-598F-4487-A311-33CE7BDEA1C6}"/>
    <dgm:cxn modelId="{F31E2E44-8918-4702-AF55-CA8AADB7D9FB}" type="presOf" srcId="{EB6038C5-669D-469D-ACED-4E18BB080B3B}" destId="{CF56969C-E368-4DA5-A477-31A4E70F9206}" srcOrd="0" destOrd="0" presId="urn:microsoft.com/office/officeart/2005/8/layout/matrix3"/>
    <dgm:cxn modelId="{B9B67CBF-B414-4E50-AB68-3E6549F5CCD4}" type="presParOf" srcId="{3FF83208-DC0B-4C25-8A78-C39C0CDD895E}" destId="{15D944AB-E3DE-4824-8E56-BF0FFD178463}" srcOrd="0" destOrd="0" presId="urn:microsoft.com/office/officeart/2005/8/layout/matrix3"/>
    <dgm:cxn modelId="{14920415-4AEF-4013-A089-E1D1F06F2725}" type="presParOf" srcId="{3FF83208-DC0B-4C25-8A78-C39C0CDD895E}" destId="{755DAAA2-55C4-4237-899A-7877FFFA950A}" srcOrd="1" destOrd="0" presId="urn:microsoft.com/office/officeart/2005/8/layout/matrix3"/>
    <dgm:cxn modelId="{C31FDC90-FCCD-40E0-A569-ABC398552214}" type="presParOf" srcId="{3FF83208-DC0B-4C25-8A78-C39C0CDD895E}" destId="{7602145D-3275-4801-9A95-EFF703C79077}" srcOrd="2" destOrd="0" presId="urn:microsoft.com/office/officeart/2005/8/layout/matrix3"/>
    <dgm:cxn modelId="{E62F124E-60A2-466C-91AC-37E6FA21BAF0}" type="presParOf" srcId="{3FF83208-DC0B-4C25-8A78-C39C0CDD895E}" destId="{CF56969C-E368-4DA5-A477-31A4E70F9206}" srcOrd="3" destOrd="0" presId="urn:microsoft.com/office/officeart/2005/8/layout/matrix3"/>
    <dgm:cxn modelId="{6E6FDC57-167D-43A0-9F6C-D3DCFA18AC7E}" type="presParOf" srcId="{3FF83208-DC0B-4C25-8A78-C39C0CDD895E}" destId="{096BB00C-5292-49BC-8803-24ADB9EAAA5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3493E-4F58-4F68-8E73-C9BE44DDC115}">
      <dsp:nvSpPr>
        <dsp:cNvPr id="0" name=""/>
        <dsp:cNvSpPr/>
      </dsp:nvSpPr>
      <dsp:spPr>
        <a:xfrm>
          <a:off x="0" y="464019"/>
          <a:ext cx="576064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3CFE3-0CEA-4944-BB5C-9833BBC3D5F2}">
      <dsp:nvSpPr>
        <dsp:cNvPr id="0" name=""/>
        <dsp:cNvSpPr/>
      </dsp:nvSpPr>
      <dsp:spPr>
        <a:xfrm>
          <a:off x="277835" y="6459"/>
          <a:ext cx="4762724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การวัดการจำได้และการระลึกได้ </a:t>
          </a:r>
          <a:r>
            <a:rPr lang="en-US" sz="2400" b="1" kern="1200" dirty="0" smtClean="0"/>
            <a:t/>
          </a:r>
          <a:br>
            <a:rPr lang="en-US" sz="2400" b="1" kern="1200" dirty="0" smtClean="0"/>
          </a:br>
          <a:r>
            <a:rPr lang="en-US" sz="2400" b="1" kern="1200" dirty="0" smtClean="0"/>
            <a:t>(Recognition and recall measures) </a:t>
          </a:r>
          <a:endParaRPr lang="th-TH" sz="2400" b="1" kern="1200" dirty="0"/>
        </a:p>
      </dsp:txBody>
      <dsp:txXfrm>
        <a:off x="277835" y="6459"/>
        <a:ext cx="4762724" cy="915120"/>
      </dsp:txXfrm>
    </dsp:sp>
    <dsp:sp modelId="{7665229A-2157-4302-976B-6A9297744B8F}">
      <dsp:nvSpPr>
        <dsp:cNvPr id="0" name=""/>
        <dsp:cNvSpPr/>
      </dsp:nvSpPr>
      <dsp:spPr>
        <a:xfrm>
          <a:off x="0" y="1870179"/>
          <a:ext cx="576064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06466-AA0A-4E35-9B12-1BE9400E5772}">
      <dsp:nvSpPr>
        <dsp:cNvPr id="0" name=""/>
        <dsp:cNvSpPr/>
      </dsp:nvSpPr>
      <dsp:spPr>
        <a:xfrm>
          <a:off x="288032" y="1412619"/>
          <a:ext cx="4762724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การวัดความคิด </a:t>
          </a:r>
          <a:r>
            <a:rPr lang="en-US" sz="2400" b="1" kern="1200" dirty="0" smtClean="0"/>
            <a:t/>
          </a:r>
          <a:br>
            <a:rPr lang="en-US" sz="2400" b="1" kern="1200" dirty="0" smtClean="0"/>
          </a:br>
          <a:r>
            <a:rPr lang="en-US" sz="2400" b="1" kern="1200" dirty="0" smtClean="0"/>
            <a:t>(Cognitive measures) </a:t>
          </a:r>
          <a:endParaRPr lang="th-TH" sz="2400" b="1" kern="1200" dirty="0"/>
        </a:p>
      </dsp:txBody>
      <dsp:txXfrm>
        <a:off x="288032" y="1412619"/>
        <a:ext cx="4762724" cy="915120"/>
      </dsp:txXfrm>
    </dsp:sp>
    <dsp:sp modelId="{7FC47877-8E88-40DB-B365-F1549705352C}">
      <dsp:nvSpPr>
        <dsp:cNvPr id="0" name=""/>
        <dsp:cNvSpPr/>
      </dsp:nvSpPr>
      <dsp:spPr>
        <a:xfrm>
          <a:off x="0" y="3276340"/>
          <a:ext cx="576064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A17AF9-AA3B-4C46-81C2-1FA6794555FE}">
      <dsp:nvSpPr>
        <dsp:cNvPr id="0" name=""/>
        <dsp:cNvSpPr/>
      </dsp:nvSpPr>
      <dsp:spPr>
        <a:xfrm>
          <a:off x="288032" y="2818780"/>
          <a:ext cx="4906763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การวัดทัศนคติและพฤติกรรม </a:t>
          </a:r>
          <a:r>
            <a:rPr lang="en-US" sz="2400" b="1" kern="1200" dirty="0" smtClean="0"/>
            <a:t/>
          </a:r>
          <a:br>
            <a:rPr lang="en-US" sz="2400" b="1" kern="1200" dirty="0" smtClean="0"/>
          </a:br>
          <a:r>
            <a:rPr lang="en-US" sz="2400" b="1" kern="1200" dirty="0" smtClean="0"/>
            <a:t>(Attitudinal and behavioral measures)</a:t>
          </a:r>
          <a:endParaRPr lang="th-TH" sz="2400" b="1" kern="1200" dirty="0" smtClean="0"/>
        </a:p>
      </dsp:txBody>
      <dsp:txXfrm>
        <a:off x="288032" y="2818780"/>
        <a:ext cx="4906763" cy="915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3493E-4F58-4F68-8E73-C9BE44DDC115}">
      <dsp:nvSpPr>
        <dsp:cNvPr id="0" name=""/>
        <dsp:cNvSpPr/>
      </dsp:nvSpPr>
      <dsp:spPr>
        <a:xfrm>
          <a:off x="0" y="533565"/>
          <a:ext cx="5760640" cy="1142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3CFE3-0CEA-4944-BB5C-9833BBC3D5F2}">
      <dsp:nvSpPr>
        <dsp:cNvPr id="0" name=""/>
        <dsp:cNvSpPr/>
      </dsp:nvSpPr>
      <dsp:spPr>
        <a:xfrm>
          <a:off x="277835" y="411817"/>
          <a:ext cx="4762724" cy="10811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การวัดการจำได้และการระลึกได้ </a:t>
          </a:r>
          <a:r>
            <a:rPr lang="en-US" sz="2400" b="1" kern="1200" dirty="0" smtClean="0"/>
            <a:t/>
          </a:r>
          <a:br>
            <a:rPr lang="en-US" sz="2400" b="1" kern="1200" dirty="0" smtClean="0"/>
          </a:br>
          <a:r>
            <a:rPr lang="en-US" sz="2400" b="1" kern="1200" dirty="0" smtClean="0"/>
            <a:t>(Recognition and recall measures) </a:t>
          </a:r>
          <a:endParaRPr lang="th-TH" sz="2400" b="1" kern="1200" dirty="0"/>
        </a:p>
      </dsp:txBody>
      <dsp:txXfrm>
        <a:off x="277835" y="411817"/>
        <a:ext cx="4762724" cy="10811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3493E-4F58-4F68-8E73-C9BE44DDC115}">
      <dsp:nvSpPr>
        <dsp:cNvPr id="0" name=""/>
        <dsp:cNvSpPr/>
      </dsp:nvSpPr>
      <dsp:spPr>
        <a:xfrm>
          <a:off x="0" y="533565"/>
          <a:ext cx="5760640" cy="1142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3CFE3-0CEA-4944-BB5C-9833BBC3D5F2}">
      <dsp:nvSpPr>
        <dsp:cNvPr id="0" name=""/>
        <dsp:cNvSpPr/>
      </dsp:nvSpPr>
      <dsp:spPr>
        <a:xfrm>
          <a:off x="277835" y="411817"/>
          <a:ext cx="4762724" cy="108114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การวัดความคิด </a:t>
          </a:r>
          <a:r>
            <a:rPr lang="en-US" sz="2400" b="1" kern="1200" dirty="0" smtClean="0"/>
            <a:t>(Cognitive measures)</a:t>
          </a:r>
          <a:endParaRPr lang="th-TH" sz="2400" b="1" kern="1200" dirty="0"/>
        </a:p>
      </dsp:txBody>
      <dsp:txXfrm>
        <a:off x="277835" y="411817"/>
        <a:ext cx="4762724" cy="10811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3493E-4F58-4F68-8E73-C9BE44DDC115}">
      <dsp:nvSpPr>
        <dsp:cNvPr id="0" name=""/>
        <dsp:cNvSpPr/>
      </dsp:nvSpPr>
      <dsp:spPr>
        <a:xfrm>
          <a:off x="0" y="533565"/>
          <a:ext cx="5760640" cy="1142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3CFE3-0CEA-4944-BB5C-9833BBC3D5F2}">
      <dsp:nvSpPr>
        <dsp:cNvPr id="0" name=""/>
        <dsp:cNvSpPr/>
      </dsp:nvSpPr>
      <dsp:spPr>
        <a:xfrm>
          <a:off x="277835" y="411817"/>
          <a:ext cx="4762724" cy="108114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การวัดความคิด </a:t>
          </a:r>
          <a:r>
            <a:rPr lang="en-US" sz="2400" b="1" kern="1200" dirty="0" smtClean="0"/>
            <a:t>(Cognitive measures)</a:t>
          </a:r>
          <a:endParaRPr lang="th-TH" sz="2400" b="1" kern="1200" dirty="0"/>
        </a:p>
      </dsp:txBody>
      <dsp:txXfrm>
        <a:off x="277835" y="411817"/>
        <a:ext cx="4762724" cy="10811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3493E-4F58-4F68-8E73-C9BE44DDC115}">
      <dsp:nvSpPr>
        <dsp:cNvPr id="0" name=""/>
        <dsp:cNvSpPr/>
      </dsp:nvSpPr>
      <dsp:spPr>
        <a:xfrm>
          <a:off x="0" y="533565"/>
          <a:ext cx="5760640" cy="1142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3CFE3-0CEA-4944-BB5C-9833BBC3D5F2}">
      <dsp:nvSpPr>
        <dsp:cNvPr id="0" name=""/>
        <dsp:cNvSpPr/>
      </dsp:nvSpPr>
      <dsp:spPr>
        <a:xfrm>
          <a:off x="277835" y="411817"/>
          <a:ext cx="4762724" cy="108114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การวัดทัศนคติและพฤติกรรม </a:t>
          </a:r>
          <a:r>
            <a:rPr lang="en-US" sz="2400" b="1" kern="1200" dirty="0" smtClean="0"/>
            <a:t/>
          </a:r>
          <a:br>
            <a:rPr lang="en-US" sz="2400" b="1" kern="1200" dirty="0" smtClean="0"/>
          </a:br>
          <a:r>
            <a:rPr lang="en-US" sz="2400" b="1" kern="1200" dirty="0" smtClean="0"/>
            <a:t>(Attitudinal and behavioral measures)</a:t>
          </a:r>
          <a:endParaRPr lang="th-TH" sz="2400" b="1" kern="1200" dirty="0"/>
        </a:p>
      </dsp:txBody>
      <dsp:txXfrm>
        <a:off x="277835" y="411817"/>
        <a:ext cx="4762724" cy="108114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D944AB-E3DE-4824-8E56-BF0FFD178463}">
      <dsp:nvSpPr>
        <dsp:cNvPr id="0" name=""/>
        <dsp:cNvSpPr/>
      </dsp:nvSpPr>
      <dsp:spPr>
        <a:xfrm>
          <a:off x="767240" y="0"/>
          <a:ext cx="3068959" cy="3068959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DAAA2-55C4-4237-899A-7877FFFA950A}">
      <dsp:nvSpPr>
        <dsp:cNvPr id="0" name=""/>
        <dsp:cNvSpPr/>
      </dsp:nvSpPr>
      <dsp:spPr>
        <a:xfrm>
          <a:off x="1058791" y="291551"/>
          <a:ext cx="1196894" cy="119689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จงรักภักดี</a:t>
          </a:r>
          <a:endParaRPr lang="th-TH" sz="2000" b="1" kern="1200" dirty="0"/>
        </a:p>
      </dsp:txBody>
      <dsp:txXfrm>
        <a:off x="1058791" y="291551"/>
        <a:ext cx="1196894" cy="1196894"/>
      </dsp:txXfrm>
    </dsp:sp>
    <dsp:sp modelId="{7602145D-3275-4801-9A95-EFF703C79077}">
      <dsp:nvSpPr>
        <dsp:cNvPr id="0" name=""/>
        <dsp:cNvSpPr/>
      </dsp:nvSpPr>
      <dsp:spPr>
        <a:xfrm>
          <a:off x="2347753" y="291551"/>
          <a:ext cx="1196894" cy="119689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จงรักภักดีแฝง</a:t>
          </a:r>
          <a:endParaRPr lang="th-TH" sz="2000" b="1" kern="1200" dirty="0"/>
        </a:p>
      </dsp:txBody>
      <dsp:txXfrm>
        <a:off x="2347753" y="291551"/>
        <a:ext cx="1196894" cy="1196894"/>
      </dsp:txXfrm>
    </dsp:sp>
    <dsp:sp modelId="{CF56969C-E368-4DA5-A477-31A4E70F9206}">
      <dsp:nvSpPr>
        <dsp:cNvPr id="0" name=""/>
        <dsp:cNvSpPr/>
      </dsp:nvSpPr>
      <dsp:spPr>
        <a:xfrm>
          <a:off x="1058791" y="1580513"/>
          <a:ext cx="1196894" cy="119689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จงรักภักดีเทียม</a:t>
          </a:r>
          <a:endParaRPr lang="th-TH" sz="2000" b="1" kern="1200" dirty="0"/>
        </a:p>
      </dsp:txBody>
      <dsp:txXfrm>
        <a:off x="1058791" y="1580513"/>
        <a:ext cx="1196894" cy="1196894"/>
      </dsp:txXfrm>
    </dsp:sp>
    <dsp:sp modelId="{096BB00C-5292-49BC-8803-24ADB9EAAA59}">
      <dsp:nvSpPr>
        <dsp:cNvPr id="0" name=""/>
        <dsp:cNvSpPr/>
      </dsp:nvSpPr>
      <dsp:spPr>
        <a:xfrm>
          <a:off x="2347753" y="1580513"/>
          <a:ext cx="1196894" cy="119689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000" b="1" kern="1200" dirty="0" smtClean="0"/>
            <a:t>ไม่จงรักภักดี</a:t>
          </a:r>
          <a:endParaRPr lang="th-TH" sz="2000" b="1" kern="1200" dirty="0"/>
        </a:p>
      </dsp:txBody>
      <dsp:txXfrm>
        <a:off x="2347753" y="1580513"/>
        <a:ext cx="1196894" cy="1196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6: Learning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Learning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Behavioral Learning Theories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Cognitive Learning Theories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Measures of Consumer Learning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Mistakes in Consumer Learning Measurement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7224" y="1785926"/>
            <a:ext cx="828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ทฤษฎีการเรียนรู้โดยการเลียนแบบหรือการสังเกต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(Modeling or Observational </a:t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    learning theory) </a:t>
            </a:r>
          </a:p>
        </p:txBody>
      </p:sp>
      <p:pic>
        <p:nvPicPr>
          <p:cNvPr id="12" name="Picture 11" descr="Mode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714620"/>
            <a:ext cx="6030062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7224" y="1785926"/>
            <a:ext cx="828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ทฤษฎีการเรียนรู้โดยการเลียนแบบหรือการสังเกต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(Modeling or Observational </a:t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    learning theory) 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2976" y="2786058"/>
            <a:ext cx="542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i="1" dirty="0" smtClean="0">
                <a:solidFill>
                  <a:srgbClr val="FF0000"/>
                </a:solidFill>
              </a:rPr>
              <a:t>การประยุกต์ใช้ทฤษฎีการเรียนรู้โดยการเลียนแบบหรือการสังเกต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65538" name="Picture 2" descr="4d63a18c730a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7360" y="3571876"/>
            <a:ext cx="2457450" cy="1727200"/>
          </a:xfrm>
          <a:prstGeom prst="rect">
            <a:avLst/>
          </a:prstGeom>
          <a:noFill/>
        </p:spPr>
      </p:pic>
      <p:pic>
        <p:nvPicPr>
          <p:cNvPr id="65539" name="Picture 3" descr="smoking_as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870" y="3571876"/>
            <a:ext cx="2533650" cy="1727200"/>
          </a:xfrm>
          <a:prstGeom prst="rect">
            <a:avLst/>
          </a:prstGeom>
          <a:noFill/>
        </p:spPr>
      </p:pic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643042" y="5500702"/>
            <a:ext cx="27146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/>
              <a:t>การเลียนแบบ แสดงให้เห็นผลที่ตามาเชิงบวก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786314" y="5500702"/>
            <a:ext cx="27146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/>
              <a:t>การเลียนแบบ แสดงให้เห็นผลที่ตามาเชิงลบ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T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1394" y="1844824"/>
            <a:ext cx="3990683" cy="4670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7586" name="Picture 2" descr="Lova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3241296" cy="2137291"/>
          </a:xfrm>
          <a:prstGeom prst="rect">
            <a:avLst/>
          </a:prstGeom>
          <a:noFill/>
        </p:spPr>
      </p:pic>
      <p:pic>
        <p:nvPicPr>
          <p:cNvPr id="6" name="Picture 5" descr="IMG_1455.JPG"/>
          <p:cNvPicPr>
            <a:picLocks noChangeAspect="1"/>
          </p:cNvPicPr>
          <p:nvPr/>
        </p:nvPicPr>
        <p:blipFill>
          <a:blip r:embed="rId3" cstate="print"/>
          <a:srcRect r="16185"/>
          <a:stretch>
            <a:fillRect/>
          </a:stretch>
        </p:blipFill>
        <p:spPr>
          <a:xfrm>
            <a:off x="4341069" y="2348880"/>
            <a:ext cx="4767435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การประมวลผลข้อมูล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(Information processing)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ความจำจากการสัมผัส (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Sensory memory)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ความจำระยะสั้น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(Short-term memory)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การทบทวนซ้ำ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(Rehearsal)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และความจำระยะยาว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(Long-term memory)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การเข้ารหัส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(Encoding)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การเก็บความทรงจำ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(Retention)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การเรียกข้อมูลกลับ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(Retrieval)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การรบกวน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(Interference)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การประมวลผลข้อมูล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(Information processing)</a:t>
            </a:r>
          </a:p>
        </p:txBody>
      </p:sp>
      <p:sp>
        <p:nvSpPr>
          <p:cNvPr id="6" name="Oval 5"/>
          <p:cNvSpPr/>
          <p:nvPr/>
        </p:nvSpPr>
        <p:spPr>
          <a:xfrm>
            <a:off x="1142976" y="3214686"/>
            <a:ext cx="12858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/>
              <a:t>ข้อมูล</a:t>
            </a:r>
            <a:endParaRPr lang="th-TH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2786050" y="3214686"/>
            <a:ext cx="714380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gular Pentagon 8"/>
          <p:cNvSpPr/>
          <p:nvPr/>
        </p:nvSpPr>
        <p:spPr>
          <a:xfrm>
            <a:off x="4000496" y="3071810"/>
            <a:ext cx="2143140" cy="1143008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/>
              <a:t>การประมวลผล</a:t>
            </a:r>
            <a:endParaRPr lang="th-TH" sz="2800" b="1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714744" y="4500570"/>
            <a:ext cx="27146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th-TH" sz="2400" b="1" dirty="0" smtClean="0"/>
              <a:t> ความสามารถในการคิดและ</a:t>
            </a:r>
            <a:br>
              <a:rPr lang="th-TH" sz="2400" b="1" dirty="0" smtClean="0"/>
            </a:br>
            <a:r>
              <a:rPr lang="th-TH" sz="2400" b="1" dirty="0" smtClean="0"/>
              <a:t>   ประมวลผลของผู้บริโภค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th-TH" sz="2400" b="1" dirty="0" smtClean="0"/>
              <a:t> ประสบการณ์ในอดีต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6500826" y="3286124"/>
            <a:ext cx="57150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Oval 11"/>
          <p:cNvSpPr/>
          <p:nvPr/>
        </p:nvSpPr>
        <p:spPr>
          <a:xfrm>
            <a:off x="7429520" y="3214686"/>
            <a:ext cx="12858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/>
              <a:t>การเรียนรู้</a:t>
            </a:r>
            <a:endParaRPr lang="th-TH" sz="28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142976" y="4500570"/>
            <a:ext cx="13573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/>
              <a:t>ความซับซ้อน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/>
              <a:t>ของข้อมูล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ความจำจากการสัมผัส (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Sensory memory)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428728" y="2788034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th-TH" sz="2000" dirty="0" smtClean="0"/>
              <a:t> อวัยวะรับสัมผัส จะจำได้เพียง 1-2 วินาที ถ้าไม่ได้มีการประมวลผลต่อข้อมูลนั้นจะหายไปในทันที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th-TH" sz="2000" dirty="0" smtClean="0"/>
              <a:t> ผู้บริโภคได้รับข้อมูลจำนวนมาก และจิตใต้สำนึกจะมีการปิดกั้นข้อมูลที่ไม่สนใจหรือข้อมูลที่ไม่ต้องการ</a:t>
            </a:r>
          </a:p>
        </p:txBody>
      </p:sp>
      <p:pic>
        <p:nvPicPr>
          <p:cNvPr id="14" name="Picture 13" descr="formula-tooth-care-bill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7215" y="3786190"/>
            <a:ext cx="3429024" cy="2432556"/>
          </a:xfrm>
          <a:prstGeom prst="rect">
            <a:avLst/>
          </a:prstGeom>
        </p:spPr>
      </p:pic>
      <p:pic>
        <p:nvPicPr>
          <p:cNvPr id="15" name="Picture 14" descr="colgate1_600x525.jpg"/>
          <p:cNvPicPr>
            <a:picLocks noChangeAspect="1"/>
          </p:cNvPicPr>
          <p:nvPr/>
        </p:nvPicPr>
        <p:blipFill>
          <a:blip r:embed="rId3" cstate="print"/>
          <a:srcRect t="11428"/>
          <a:stretch>
            <a:fillRect/>
          </a:stretch>
        </p:blipFill>
        <p:spPr>
          <a:xfrm>
            <a:off x="5346305" y="3786190"/>
            <a:ext cx="3226223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ความจำระยะสั้น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(Short-term memory)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428728" y="2788034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th-TH" sz="2000" dirty="0" smtClean="0"/>
              <a:t> การเก็บข้อมูลไว้ในความจำระยะสั้นจำเป็นต้องมีการทบทวนซ้ำ </a:t>
            </a:r>
            <a:r>
              <a:rPr lang="en-US" sz="2000" dirty="0" smtClean="0"/>
              <a:t>(Rehearsal) </a:t>
            </a:r>
            <a:r>
              <a:rPr lang="th-TH" sz="2000" dirty="0" smtClean="0"/>
              <a:t>การทบทวนจะทำให้ข้อมูลส่งผ่านไปเก็บไว้ในความจำระยะยาว ข้อมูลที่ไม่ได้มีการทบทวนจะหายไปภายในไม่เกิน 30 วินาที</a:t>
            </a:r>
          </a:p>
        </p:txBody>
      </p:sp>
      <p:pic>
        <p:nvPicPr>
          <p:cNvPr id="9" name="Picture 8" descr="strip-billboard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3786190"/>
            <a:ext cx="3643306" cy="2428871"/>
          </a:xfrm>
          <a:prstGeom prst="rect">
            <a:avLst/>
          </a:prstGeom>
        </p:spPr>
      </p:pic>
      <p:pic>
        <p:nvPicPr>
          <p:cNvPr id="10" name="Picture 9" descr="rear-view-mirror_bill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5" y="3857628"/>
            <a:ext cx="3550383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การทบทวนซ้ำ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(Rehearsal)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และความจำระยะยาว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(Long-term memory)</a:t>
            </a:r>
          </a:p>
        </p:txBody>
      </p:sp>
      <p:pic>
        <p:nvPicPr>
          <p:cNvPr id="11" name="Picture 10" descr="Sony%20Internet%20T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501008"/>
            <a:ext cx="1199499" cy="1096342"/>
          </a:xfrm>
          <a:prstGeom prst="rect">
            <a:avLst/>
          </a:prstGeom>
        </p:spPr>
      </p:pic>
      <p:pic>
        <p:nvPicPr>
          <p:cNvPr id="12" name="Picture 11" descr="sony5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429000"/>
            <a:ext cx="1142256" cy="1483594"/>
          </a:xfrm>
          <a:prstGeom prst="rect">
            <a:avLst/>
          </a:prstGeom>
        </p:spPr>
      </p:pic>
      <p:pic>
        <p:nvPicPr>
          <p:cNvPr id="14" name="Picture 13" descr="3D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068960"/>
            <a:ext cx="1951695" cy="13011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08827" y="4644425"/>
            <a:ext cx="2031325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Media Planning</a:t>
            </a:r>
            <a:endParaRPr lang="th-TH" sz="3200" b="1" dirty="0"/>
          </a:p>
        </p:txBody>
      </p:sp>
      <p:pic>
        <p:nvPicPr>
          <p:cNvPr id="16" name="Picture 15" descr="2010_11_13-061-e12896926298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5013176"/>
            <a:ext cx="1792238" cy="1344179"/>
          </a:xfrm>
          <a:prstGeom prst="rect">
            <a:avLst/>
          </a:prstGeom>
        </p:spPr>
      </p:pic>
      <p:pic>
        <p:nvPicPr>
          <p:cNvPr id="17" name="Picture 16" descr="20100719_listen-to-radio-_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5301208"/>
            <a:ext cx="1756034" cy="1117476"/>
          </a:xfrm>
          <a:prstGeom prst="rect">
            <a:avLst/>
          </a:prstGeom>
        </p:spPr>
      </p:pic>
      <p:pic>
        <p:nvPicPr>
          <p:cNvPr id="18" name="Picture 17" descr="455520622_e8124163e2_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517232"/>
            <a:ext cx="1704592" cy="113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การเข้ารหัส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(Encoding)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31640" y="5055567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2000" b="1" dirty="0" smtClean="0">
                <a:solidFill>
                  <a:srgbClr val="0070C0"/>
                </a:solidFill>
              </a:rPr>
              <a:t>ชื่อ เข้ารหัส พร้อมกับ </a:t>
            </a:r>
            <a:r>
              <a:rPr lang="en-US" sz="2000" b="1" dirty="0" smtClean="0">
                <a:solidFill>
                  <a:srgbClr val="0070C0"/>
                </a:solidFill>
              </a:rPr>
              <a:t>Logo </a:t>
            </a:r>
            <a:r>
              <a:rPr lang="th-TH" sz="2000" b="1" dirty="0" smtClean="0">
                <a:solidFill>
                  <a:srgbClr val="0070C0"/>
                </a:solidFill>
              </a:rPr>
              <a:t>เพื่อให้จำได้นานขึ้น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28728" y="2788034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h-TH" sz="2000" dirty="0" smtClean="0"/>
              <a:t>กระบวนการเลือกคำหรือภาพที่เป็นตัวแทนของสิ่งที่เรารับรู้ เช่น ชื่อครูคนแรกจะถูกเข้ารหัสพร้อมกับหน้าตา ท่าทาง หรือพฤติกรรมของครู </a:t>
            </a:r>
          </a:p>
        </p:txBody>
      </p:sp>
      <p:pic>
        <p:nvPicPr>
          <p:cNvPr id="1026" name="Picture 2" descr="BMW-Logo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05064"/>
            <a:ext cx="744244" cy="739411"/>
          </a:xfrm>
          <a:prstGeom prst="rect">
            <a:avLst/>
          </a:prstGeom>
          <a:noFill/>
        </p:spPr>
      </p:pic>
      <p:pic>
        <p:nvPicPr>
          <p:cNvPr id="1027" name="Picture 3" descr="MasterCard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1157445" cy="1157443"/>
          </a:xfrm>
          <a:prstGeom prst="rect">
            <a:avLst/>
          </a:prstGeom>
          <a:noFill/>
        </p:spPr>
      </p:pic>
      <p:pic>
        <p:nvPicPr>
          <p:cNvPr id="1028" name="Picture 4" descr="castrol_squar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005064"/>
            <a:ext cx="698334" cy="749077"/>
          </a:xfrm>
          <a:prstGeom prst="rect">
            <a:avLst/>
          </a:prstGeom>
          <a:noFill/>
        </p:spPr>
      </p:pic>
      <p:pic>
        <p:nvPicPr>
          <p:cNvPr id="1029" name="Picture 5" descr="210611125434goodyear-logo-1679x3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05064"/>
            <a:ext cx="3201697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27584" y="1400523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Elements of Consumer Learning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59632" y="2132856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32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Motivation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Cue (Packaging, Price, Advertising)</a:t>
            </a:r>
          </a:p>
          <a:p>
            <a:pPr lvl="0">
              <a:buFont typeface="Courier New" pitchFamily="49" charset="0"/>
              <a:buChar char="o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Response</a:t>
            </a:r>
          </a:p>
          <a:p>
            <a:pPr lvl="0">
              <a:buFont typeface="Courier New" pitchFamily="49" charset="0"/>
              <a:buChar char="o"/>
            </a:pP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Reinforcement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การเก็บความทรงจำ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(Retention)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28728" y="2788034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h-TH" sz="2000" dirty="0" smtClean="0"/>
              <a:t>ข้อมูลที่ถูกเก็บไว้ในความจำระยะยาวไม่ได้เป็นข้อมูลที่อยู่เดี่ยว ๆ แต่เป็นข้อมูลที่มีความเชื่อมโยงกับสิ่งอื่นที่เกี่ยวข้องมากมายเป็นเครือข่าย</a:t>
            </a:r>
          </a:p>
        </p:txBody>
      </p:sp>
      <p:pic>
        <p:nvPicPr>
          <p:cNvPr id="2050" name="Picture 2" descr="SIAA_AnalySY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73016"/>
            <a:ext cx="3623940" cy="305848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88024" y="4293096"/>
            <a:ext cx="36724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solidFill>
                  <a:srgbClr val="0070C0"/>
                </a:solidFill>
              </a:rPr>
              <a:t>โฆษณาที่ออกเป็นชุดช่วยให้ผู้บริโภคเกิดความเชื่อมโยงเป็นเครือข่าย และเพิ่มเติมข้อมูลที่ขาดหาย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การเรียกข้อมูลกลับ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(Retrieval)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779912" y="3429000"/>
            <a:ext cx="36724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h-TH" sz="2000" b="1" dirty="0" smtClean="0">
                <a:solidFill>
                  <a:srgbClr val="0070C0"/>
                </a:solidFill>
              </a:rPr>
              <a:t>โฆษณาที่มีองค์ประกอบที่ไม่เกี่ยวข้องสินค้าทำให้โฆษณามีความน่าสนใจ สามารถเรียกข้อมูลกลับมาได้ง่าย แต่ไม่ทำให้เกิดการจดจำคุณสมบัติหรือประโยชน์จากโฆษณานั้น </a:t>
            </a:r>
          </a:p>
        </p:txBody>
      </p:sp>
      <p:grpSp>
        <p:nvGrpSpPr>
          <p:cNvPr id="75778" name="Group 2"/>
          <p:cNvGrpSpPr>
            <a:grpSpLocks/>
          </p:cNvGrpSpPr>
          <p:nvPr/>
        </p:nvGrpSpPr>
        <p:grpSpPr bwMode="auto">
          <a:xfrm>
            <a:off x="1619672" y="3068960"/>
            <a:ext cx="2376264" cy="3035887"/>
            <a:chOff x="2942" y="1656"/>
            <a:chExt cx="2197" cy="2806"/>
          </a:xfrm>
        </p:grpSpPr>
        <p:pic>
          <p:nvPicPr>
            <p:cNvPr id="75779" name="Picture 3" descr="62672n_1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42" y="1656"/>
              <a:ext cx="1669" cy="2541"/>
            </a:xfrm>
            <a:prstGeom prst="rect">
              <a:avLst/>
            </a:prstGeom>
            <a:noFill/>
          </p:spPr>
        </p:pic>
        <p:pic>
          <p:nvPicPr>
            <p:cNvPr id="75780" name="Picture 4" descr="275473_100002715942136_1512224_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9" y="3450"/>
              <a:ext cx="1010" cy="101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การรบกวน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(Interference)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28728" y="2788034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h-TH" sz="2000" dirty="0" smtClean="0"/>
              <a:t>การรบกวนความจำมี 2 ชนิด คือ การเรียนรู้ใหม่ </a:t>
            </a:r>
            <a:r>
              <a:rPr lang="en-US" sz="2000" dirty="0" smtClean="0"/>
              <a:t>(New learning) </a:t>
            </a:r>
            <a:r>
              <a:rPr lang="th-TH" sz="2000" dirty="0" smtClean="0"/>
              <a:t>สามารถรบกวนการเรียกข้อมูลกลับของสิ่งที่ได้จดจำไว้ก่อนหน้านี้ และความรู้เดิม </a:t>
            </a:r>
            <a:r>
              <a:rPr lang="en-US" sz="2000" dirty="0" smtClean="0"/>
              <a:t>(Old learning) </a:t>
            </a:r>
            <a:r>
              <a:rPr lang="th-TH" sz="2000" dirty="0" smtClean="0"/>
              <a:t>สามารถรบกวนสิ่งที่เพิ่งได้เรียนรู้มา </a:t>
            </a:r>
          </a:p>
        </p:txBody>
      </p:sp>
      <p:pic>
        <p:nvPicPr>
          <p:cNvPr id="76802" name="Picture 2" descr="80pirel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73016"/>
            <a:ext cx="2218131" cy="2996952"/>
          </a:xfrm>
          <a:prstGeom prst="rect">
            <a:avLst/>
          </a:prstGeom>
          <a:noFill/>
        </p:spPr>
      </p:pic>
      <p:pic>
        <p:nvPicPr>
          <p:cNvPr id="76803" name="Picture 3" descr="psds13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58288"/>
            <a:ext cx="2254880" cy="3039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7715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องค์ประกอบการเรียนรู้เชิงความคิด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การประมวลผลข้อมูล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(Information processing)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ความจำจากการสัมผัส (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Sensory memory)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ความจำระยะสั้น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(Short-term memory)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การทบทวนซ้ำ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(Rehearsal)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และความจำระยะยาว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(Long-term memory)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การเข้ารหัส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(Encoding)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การเก็บความทรงจำ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(Retention)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การเรียกข้อมูลกลับ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(Retrieval)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การรบกวน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(Interference)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891469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การทำงานของสมอง</a:t>
            </a:r>
          </a:p>
        </p:txBody>
      </p:sp>
      <p:pic>
        <p:nvPicPr>
          <p:cNvPr id="6" name="Picture 5" descr="stock-illustration-18482872-left-and-right-b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772816"/>
            <a:ext cx="2849488" cy="3341992"/>
          </a:xfrm>
          <a:prstGeom prst="rect">
            <a:avLst/>
          </a:prstGeom>
        </p:spPr>
      </p:pic>
      <p:pic>
        <p:nvPicPr>
          <p:cNvPr id="77826" name="Picture 2" descr="phillips-x806-2sim-touch-cookiecoff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780928"/>
            <a:ext cx="1855788" cy="1254125"/>
          </a:xfrm>
          <a:prstGeom prst="rect">
            <a:avLst/>
          </a:prstGeom>
          <a:noFill/>
        </p:spPr>
      </p:pic>
      <p:pic>
        <p:nvPicPr>
          <p:cNvPr id="77827" name="Picture 3" descr="3385572486_1a66745e85_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708920"/>
            <a:ext cx="1916113" cy="1258887"/>
          </a:xfrm>
          <a:prstGeom prst="rect">
            <a:avLst/>
          </a:prstGeom>
          <a:noFill/>
        </p:spPr>
      </p:pic>
      <p:pic>
        <p:nvPicPr>
          <p:cNvPr id="77828" name="Picture 4" descr="the-economist-whale-600x4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5013176"/>
            <a:ext cx="2232248" cy="1725593"/>
          </a:xfrm>
          <a:prstGeom prst="rect">
            <a:avLst/>
          </a:prstGeom>
          <a:noFill/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213285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th-TH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2132856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78327" y="1844824"/>
            <a:ext cx="4459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ทฤษฎีความพัวพัน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(Involvement theory)</a:t>
            </a:r>
          </a:p>
        </p:txBody>
      </p:sp>
      <p:sp>
        <p:nvSpPr>
          <p:cNvPr id="15" name="Oval 14"/>
          <p:cNvSpPr/>
          <p:nvPr/>
        </p:nvSpPr>
        <p:spPr>
          <a:xfrm>
            <a:off x="4067944" y="2492896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Product/</a:t>
            </a:r>
          </a:p>
          <a:p>
            <a:pPr algn="ctr"/>
            <a:r>
              <a:rPr lang="en-US" sz="2800" b="1" dirty="0" smtClean="0"/>
              <a:t>Service</a:t>
            </a:r>
            <a:endParaRPr lang="th-TH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6444208" y="2780928"/>
            <a:ext cx="1872208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High-involvement purchase</a:t>
            </a:r>
            <a:endParaRPr lang="th-TH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1475656" y="2780928"/>
            <a:ext cx="1872208" cy="10801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Low-involvement purchase</a:t>
            </a:r>
            <a:endParaRPr lang="th-TH" sz="2400" b="1" dirty="0"/>
          </a:p>
        </p:txBody>
      </p:sp>
      <p:sp>
        <p:nvSpPr>
          <p:cNvPr id="18" name="Left Arrow 17"/>
          <p:cNvSpPr/>
          <p:nvPr/>
        </p:nvSpPr>
        <p:spPr>
          <a:xfrm>
            <a:off x="3563888" y="2924944"/>
            <a:ext cx="36004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Left Arrow 18"/>
          <p:cNvSpPr/>
          <p:nvPr/>
        </p:nvSpPr>
        <p:spPr>
          <a:xfrm flipH="1">
            <a:off x="5868144" y="2924944"/>
            <a:ext cx="36004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19"/>
          <p:cNvSpPr/>
          <p:nvPr/>
        </p:nvSpPr>
        <p:spPr>
          <a:xfrm>
            <a:off x="1403648" y="4407495"/>
            <a:ext cx="7200800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th-TH" sz="2400" b="1" dirty="0" smtClean="0"/>
              <a:t>แบบจำลองแนวโน้มในการเจาะลึกข้อมูล (</a:t>
            </a:r>
            <a:r>
              <a:rPr lang="en-US" sz="2400" b="1" dirty="0" smtClean="0"/>
              <a:t>The elaboration likelihood model: ELM)</a:t>
            </a:r>
            <a:endParaRPr lang="en-US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1403648" y="508518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การซื้อที่มีความเกี่ยวพันกับผู้บริโภคสูง ผู้บริโภคจะมีการประเมินอย่างระมัดระวัง โดยเจาะลึกข้อมูล และผู้บริโภคจะยืดการประมวลผลข้อมูลออกไป โฆษณาที่ได้ผลดีจะมีลักษณะการโน้มน้าวโดยใช้ข้อมูลที่มีความเกี่ยวโยงทางตรง ซึ่งเป็นข้อมูลที่ต้องผ่านกระบวนการด้านความคิด ส่วนกรณีที่เป็นการซื้อแบบพัวพันต่ำ การโน้มน้าวโดยใช้ข้อมูลที่มีความเกี่ยวโยงทางอ้อมจะได้ผลดีกว่า เนื่องจากผู้บริโภคจะมีแนวโน้มในการเจาะลึกข้อมูลน้อย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Cognitive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ทฤษฎีการเรียนรู้เชิงความคิด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(Cognitive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78327" y="1844824"/>
            <a:ext cx="4459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ทฤษฎีความพัวพัน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(Involvement theory)</a:t>
            </a:r>
          </a:p>
        </p:txBody>
      </p:sp>
      <p:sp>
        <p:nvSpPr>
          <p:cNvPr id="15" name="Oval 14"/>
          <p:cNvSpPr/>
          <p:nvPr/>
        </p:nvSpPr>
        <p:spPr>
          <a:xfrm>
            <a:off x="4067944" y="2492896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Product/</a:t>
            </a:r>
          </a:p>
          <a:p>
            <a:pPr algn="ctr"/>
            <a:r>
              <a:rPr lang="en-US" sz="2800" b="1" dirty="0" smtClean="0"/>
              <a:t>Service</a:t>
            </a:r>
            <a:endParaRPr lang="th-TH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6444208" y="2780928"/>
            <a:ext cx="1872208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High-involvement purchase</a:t>
            </a:r>
            <a:endParaRPr lang="th-TH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1475656" y="2780928"/>
            <a:ext cx="1872208" cy="10801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Low-involvement purchase</a:t>
            </a:r>
            <a:endParaRPr lang="th-TH" sz="2400" b="1" dirty="0"/>
          </a:p>
        </p:txBody>
      </p:sp>
      <p:sp>
        <p:nvSpPr>
          <p:cNvPr id="18" name="Left Arrow 17"/>
          <p:cNvSpPr/>
          <p:nvPr/>
        </p:nvSpPr>
        <p:spPr>
          <a:xfrm>
            <a:off x="3563888" y="2924944"/>
            <a:ext cx="36004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Left Arrow 18"/>
          <p:cNvSpPr/>
          <p:nvPr/>
        </p:nvSpPr>
        <p:spPr>
          <a:xfrm flipH="1">
            <a:off x="5868144" y="2924944"/>
            <a:ext cx="36004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19"/>
          <p:cNvSpPr/>
          <p:nvPr/>
        </p:nvSpPr>
        <p:spPr>
          <a:xfrm>
            <a:off x="1403648" y="4407495"/>
            <a:ext cx="7200800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th-TH" sz="2400" b="1" dirty="0" smtClean="0"/>
              <a:t>แบบจำลองแนวโน้มในการเจาะลึกข้อมูล (</a:t>
            </a:r>
            <a:r>
              <a:rPr lang="en-US" sz="2400" b="1" dirty="0" smtClean="0"/>
              <a:t>The elaboration likelihood model: ELM)</a:t>
            </a:r>
            <a:endParaRPr lang="en-US" sz="2400" b="1" dirty="0"/>
          </a:p>
        </p:txBody>
      </p:sp>
      <p:pic>
        <p:nvPicPr>
          <p:cNvPr id="78850" name="Picture 2" descr="HP_NOTEBOOK_MAGAZINE_AD_by_raihanmazumder"/>
          <p:cNvPicPr>
            <a:picLocks noChangeAspect="1" noChangeArrowheads="1"/>
          </p:cNvPicPr>
          <p:nvPr/>
        </p:nvPicPr>
        <p:blipFill>
          <a:blip r:embed="rId2" cstate="print"/>
          <a:srcRect b="5991"/>
          <a:stretch>
            <a:fillRect/>
          </a:stretch>
        </p:blipFill>
        <p:spPr bwMode="auto">
          <a:xfrm>
            <a:off x="6876256" y="4941168"/>
            <a:ext cx="1264055" cy="1700808"/>
          </a:xfrm>
          <a:prstGeom prst="rect">
            <a:avLst/>
          </a:prstGeom>
          <a:noFill/>
        </p:spPr>
      </p:pic>
      <p:pic>
        <p:nvPicPr>
          <p:cNvPr id="78851" name="Picture 3" descr="StReg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941168"/>
            <a:ext cx="1412396" cy="1670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907704" y="2204864"/>
          <a:ext cx="57606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4834644" cy="432048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3600" b="1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15616" y="1556792"/>
          <a:ext cx="576064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4834644" cy="432048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3600" b="1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6351" y="3534107"/>
            <a:ext cx="7794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การทดสอบการจำได้ </a:t>
            </a: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(Recognition tests) </a:t>
            </a:r>
            <a:r>
              <a:rPr lang="th-TH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เป็นการวัดแบบมีการช่วยให้ระลึก </a:t>
            </a: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(Aided recall)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การทดสอบการระลึกได้ </a:t>
            </a: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(Recall tests) </a:t>
            </a:r>
            <a:r>
              <a:rPr lang="th-TH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เป็นการวัดโดยไม่มีการช่วย </a:t>
            </a: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(Unaided recall)</a:t>
            </a:r>
            <a:endParaRPr lang="th-TH" sz="24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8618091" cy="536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ทฤษฎีการวางเงื่อนไขดั้งเดิม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(Classical conditioning theory)</a:t>
            </a:r>
          </a:p>
        </p:txBody>
      </p:sp>
      <p:pic>
        <p:nvPicPr>
          <p:cNvPr id="6" name="Picture 5" descr="pavlovd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500306"/>
            <a:ext cx="5691518" cy="33575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65044" y="6072206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Pavlov’s Theory</a:t>
            </a:r>
            <a:endParaRPr lang="th-TH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15616" y="1556792"/>
          <a:ext cx="576064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4834644" cy="432048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3600" b="1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6351" y="3356992"/>
            <a:ext cx="4572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dirty="0" smtClean="0">
                <a:solidFill>
                  <a:schemeClr val="accent3">
                    <a:lumMod val="50000"/>
                  </a:schemeClr>
                </a:solidFill>
              </a:rPr>
              <a:t>การทดสอบก่อนโฆษณาจะถูกเผยแพร่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(Pre testing)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dirty="0" smtClean="0">
                <a:solidFill>
                  <a:schemeClr val="accent3">
                    <a:lumMod val="50000"/>
                  </a:schemeClr>
                </a:solidFill>
              </a:rPr>
              <a:t>การทดสอบหลังโฆษณาถูกเผยแพร่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(Post testing)</a:t>
            </a:r>
            <a:endParaRPr lang="th-TH" sz="2400" b="1" dirty="0" smtClean="0">
              <a:solidFill>
                <a:schemeClr val="accent3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_mg_576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75656" y="4365104"/>
            <a:ext cx="2987824" cy="1991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15616" y="1556792"/>
          <a:ext cx="576064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4834644" cy="432048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3600" b="1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6351" y="3356992"/>
            <a:ext cx="4572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dirty="0" smtClean="0">
                <a:solidFill>
                  <a:schemeClr val="accent3">
                    <a:lumMod val="50000"/>
                  </a:schemeClr>
                </a:solidFill>
              </a:rPr>
              <a:t>การทดสอบก่อนโฆษณาจะถูกเผยแพร่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(Pre testing)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dirty="0" smtClean="0">
                <a:solidFill>
                  <a:schemeClr val="accent3">
                    <a:lumMod val="50000"/>
                  </a:schemeClr>
                </a:solidFill>
              </a:rPr>
              <a:t>การทดสอบหลังโฆษณาถูกเผยแพร่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(Post testing)</a:t>
            </a:r>
            <a:endParaRPr lang="th-TH" sz="2400" b="1" dirty="0" smtClean="0">
              <a:solidFill>
                <a:schemeClr val="accent3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9" name="Picture 8" descr="imagesCAC7ZRR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4293096"/>
            <a:ext cx="2874192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15616" y="1556792"/>
          <a:ext cx="576064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4834644" cy="432048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Measures of Consumer Learning</a:t>
            </a:r>
            <a:endParaRPr lang="th-TH" sz="3600" b="1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128801" y="3672409"/>
          <a:ext cx="4603439" cy="3068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66442" y="3356992"/>
            <a:ext cx="155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พฤติกรรมการซื้อซ้ำ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360495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สูง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3604954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ต่ำ</a:t>
            </a:r>
            <a:endParaRPr lang="th-TH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23728" y="5013176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ทัศนคติ</a:t>
            </a:r>
            <a:endParaRPr lang="th-TH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772574" y="4221088"/>
            <a:ext cx="287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ดี</a:t>
            </a:r>
            <a:endParaRPr lang="th-TH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5776" y="5589240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ไม่ดี</a:t>
            </a:r>
            <a:endParaRPr lang="th-TH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Mistakes in Consumer Learning Measurement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35696" y="2289066"/>
            <a:ext cx="5654112" cy="707886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>
              <a:buSzPct val="80000"/>
              <a:buFont typeface="Wingdings" pitchFamily="2" charset="2"/>
              <a:buChar char="Ø"/>
            </a:pPr>
            <a:r>
              <a:rPr lang="th-TH" sz="2000" dirty="0" smtClean="0"/>
              <a:t> แนวโน้มที่จะตอบว่า </a:t>
            </a:r>
            <a:r>
              <a:rPr lang="en-US" sz="2000" dirty="0" smtClean="0"/>
              <a:t>“</a:t>
            </a:r>
            <a:r>
              <a:rPr lang="th-TH" sz="2000" dirty="0" smtClean="0"/>
              <a:t>ใช่</a:t>
            </a:r>
            <a:r>
              <a:rPr lang="en-US" sz="2000" dirty="0" smtClean="0"/>
              <a:t>” </a:t>
            </a:r>
          </a:p>
          <a:p>
            <a:pPr>
              <a:buSzPct val="80000"/>
              <a:buFont typeface="Wingdings" pitchFamily="2" charset="2"/>
              <a:buChar char="Ø"/>
            </a:pPr>
            <a:r>
              <a:rPr lang="th-TH" sz="2000" dirty="0" smtClean="0"/>
              <a:t>แนวโน้มที่จะทำตัวเป็นผู้ถูกสัมภาษณ์ดี </a:t>
            </a:r>
            <a:r>
              <a:rPr lang="en-US" sz="2000" dirty="0" smtClean="0"/>
              <a:t>“</a:t>
            </a:r>
            <a:r>
              <a:rPr lang="th-TH" sz="2000" dirty="0" smtClean="0"/>
              <a:t>ไม่รู้ก็ตอบว่ารู้</a:t>
            </a:r>
            <a:r>
              <a:rPr lang="en-US" sz="2000" dirty="0" smtClean="0"/>
              <a:t>”</a:t>
            </a:r>
            <a:r>
              <a:rPr lang="th-TH" sz="2000" dirty="0" smtClean="0"/>
              <a:t> </a:t>
            </a:r>
            <a:r>
              <a:rPr lang="en-US" sz="2000" dirty="0" smtClean="0"/>
              <a:t> “</a:t>
            </a:r>
            <a:r>
              <a:rPr lang="th-TH" sz="2000" dirty="0" smtClean="0"/>
              <a:t>ไม่เคยก็บอกว่าเคย</a:t>
            </a:r>
            <a:r>
              <a:rPr lang="en-US" sz="2000" dirty="0" smtClean="0"/>
              <a:t>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5616" y="1916832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ความโน้มเอียงในการตอบคำถาม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(Response biases)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5616" y="328498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การหลงลืม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(Memory lapses)</a:t>
            </a:r>
          </a:p>
        </p:txBody>
      </p:sp>
      <p:sp>
        <p:nvSpPr>
          <p:cNvPr id="8" name="Rectangle 7"/>
          <p:cNvSpPr/>
          <p:nvPr/>
        </p:nvSpPr>
        <p:spPr>
          <a:xfrm>
            <a:off x="1907704" y="3717032"/>
            <a:ext cx="6840760" cy="163121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buSzPct val="80000"/>
              <a:buFont typeface="Wingdings" pitchFamily="2" charset="2"/>
              <a:buChar char="Ø"/>
            </a:pPr>
            <a:r>
              <a:rPr lang="th-TH" sz="2000" dirty="0" smtClean="0"/>
              <a:t> </a:t>
            </a:r>
            <a:r>
              <a:rPr lang="th-TH" sz="2000" b="1" dirty="0" smtClean="0"/>
              <a:t>การลืม </a:t>
            </a:r>
            <a:r>
              <a:rPr lang="en-US" sz="2000" b="1" dirty="0" smtClean="0"/>
              <a:t>(Omission): </a:t>
            </a:r>
            <a:r>
              <a:rPr lang="th-TH" sz="2000" dirty="0" smtClean="0"/>
              <a:t>การลืมเป็นเรื่องปกติของมนุษย์ </a:t>
            </a:r>
            <a:endParaRPr lang="en-US" sz="2000" b="1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en-US" sz="2000" b="1" dirty="0" smtClean="0"/>
              <a:t> </a:t>
            </a:r>
            <a:r>
              <a:rPr lang="th-TH" sz="2000" b="1" dirty="0" smtClean="0"/>
              <a:t>การมองระยะไกล </a:t>
            </a:r>
            <a:r>
              <a:rPr lang="en-US" sz="2000" b="1" dirty="0" smtClean="0"/>
              <a:t>(Telescoping): </a:t>
            </a:r>
            <a:r>
              <a:rPr lang="th-TH" sz="2000" dirty="0" smtClean="0"/>
              <a:t>ผู้บริโภคจะระลึกถึงเหตุการณ์เสมือนใช้กล้องส่องทางไกล </a:t>
            </a:r>
            <a:br>
              <a:rPr lang="th-TH" sz="2000" dirty="0" smtClean="0"/>
            </a:br>
            <a:r>
              <a:rPr lang="th-TH" sz="2000" dirty="0" smtClean="0"/>
              <a:t> 		                ทำให้เหตุการณ์นั้นเหมือนอยู่ใกล้กว่าปกติ</a:t>
            </a:r>
            <a:endParaRPr lang="en-US" sz="2000" b="1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en-US" sz="2000" b="1" dirty="0" smtClean="0"/>
              <a:t> </a:t>
            </a:r>
            <a:r>
              <a:rPr lang="th-TH" sz="2000" b="1" dirty="0" smtClean="0"/>
              <a:t>การสร้างขึ้นเอง </a:t>
            </a:r>
            <a:r>
              <a:rPr lang="en-US" sz="2000" b="1" dirty="0" smtClean="0"/>
              <a:t>(Creation): </a:t>
            </a:r>
            <a:r>
              <a:rPr lang="th-TH" sz="2000" dirty="0" smtClean="0"/>
              <a:t>เห็นอะไรบ่อย ๆ ก็คิดขึ้นมาเอง</a:t>
            </a:r>
            <a:endParaRPr lang="en-US" sz="2000" b="1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en-US" sz="2000" b="1" dirty="0" smtClean="0"/>
              <a:t> </a:t>
            </a:r>
            <a:r>
              <a:rPr lang="th-TH" sz="2000" b="1" dirty="0" smtClean="0"/>
              <a:t>การเฉลี่ย </a:t>
            </a:r>
            <a:r>
              <a:rPr lang="en-US" sz="2000" b="1" dirty="0" smtClean="0"/>
              <a:t>(Averaging): </a:t>
            </a:r>
            <a:r>
              <a:rPr lang="th-TH" sz="2000" dirty="0" smtClean="0"/>
              <a:t>แนวโน้มที่จะตอบ </a:t>
            </a:r>
            <a:r>
              <a:rPr lang="en-US" sz="2000" dirty="0" smtClean="0"/>
              <a:t>“</a:t>
            </a:r>
            <a:r>
              <a:rPr lang="th-TH" sz="2000" dirty="0" smtClean="0"/>
              <a:t>ปานกลาง</a:t>
            </a:r>
            <a:r>
              <a:rPr lang="en-US" sz="2000" dirty="0" smtClean="0"/>
              <a:t>” 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899592" y="1412776"/>
            <a:ext cx="540060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Mistakes in Consumer Learning Measurement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6: Learning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ทฤษฎีการวางเงื่อนไขดั้งเดิม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(Classical conditioning theory)</a:t>
            </a:r>
          </a:p>
        </p:txBody>
      </p:sp>
      <p:pic>
        <p:nvPicPr>
          <p:cNvPr id="8" name="Picture 7" descr="W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281261"/>
            <a:ext cx="6667500" cy="450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ทฤษฎีการวางเงื่อนไขดั้งเดิม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(Classical conditioning theory)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2976" y="2285992"/>
            <a:ext cx="3717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i="1" dirty="0" smtClean="0">
                <a:solidFill>
                  <a:srgbClr val="FF0000"/>
                </a:solidFill>
              </a:rPr>
              <a:t>การประยุกต์ใช้ทฤษฎีการวางเงื่อนไขดั้งเดิม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2976" y="2753021"/>
            <a:ext cx="2922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การกระตุ้นซ้ำ ๆ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(Repetition)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3484" y="3214686"/>
            <a:ext cx="767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การกระตุ้นซ้ำทำให้เกิดการเชื่อมโยงและการจำ แต่ก็ทำให้เกิดการ </a:t>
            </a:r>
            <a:r>
              <a:rPr lang="en-US" dirty="0" smtClean="0"/>
              <a:t>“</a:t>
            </a:r>
            <a:r>
              <a:rPr lang="th-TH" dirty="0" smtClean="0"/>
              <a:t>การเบื่อโฆษณา</a:t>
            </a:r>
            <a:r>
              <a:rPr lang="en-US" dirty="0" smtClean="0"/>
              <a:t>”</a:t>
            </a:r>
            <a:r>
              <a:rPr lang="th-TH" dirty="0" smtClean="0"/>
              <a:t> </a:t>
            </a:r>
            <a:r>
              <a:rPr lang="en-US" dirty="0" smtClean="0"/>
              <a:t>(Advertising </a:t>
            </a:r>
            <a:r>
              <a:rPr lang="en-US" dirty="0" err="1" smtClean="0"/>
              <a:t>wearout</a:t>
            </a:r>
            <a:r>
              <a:rPr lang="en-US" dirty="0" smtClean="0"/>
              <a:t>)</a:t>
            </a:r>
            <a:r>
              <a:rPr lang="th-TH" dirty="0" smtClean="0"/>
              <a:t> แก้ไขได้โดย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4357686" y="3786190"/>
            <a:ext cx="4666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dirty="0" smtClean="0"/>
              <a:t>(1) Cosmetic variation </a:t>
            </a:r>
            <a:r>
              <a:rPr lang="th-TH" sz="2000" dirty="0" smtClean="0"/>
              <a:t>ได้แก่ การนำเสนอข้อมูลที่สำคัญเหมือนกัน</a:t>
            </a:r>
          </a:p>
          <a:p>
            <a:pPr marL="342900" indent="-342900"/>
            <a:r>
              <a:rPr lang="th-TH" sz="2000" dirty="0" smtClean="0"/>
              <a:t>ในทุกโฆษณา แต่เปลี่ยนแปลงองค์ประกอบของการนำเสนอ</a:t>
            </a:r>
            <a:endParaRPr lang="th-TH" sz="2000" dirty="0"/>
          </a:p>
        </p:txBody>
      </p:sp>
      <p:pic>
        <p:nvPicPr>
          <p:cNvPr id="1026" name="Picture 2" descr="Citigate_ad_se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629038"/>
            <a:ext cx="2689225" cy="1728788"/>
          </a:xfrm>
          <a:prstGeom prst="rect">
            <a:avLst/>
          </a:prstGeom>
          <a:noFill/>
        </p:spPr>
      </p:pic>
      <p:pic>
        <p:nvPicPr>
          <p:cNvPr id="1027" name="Picture 3" descr="Blue-white_specimen"/>
          <p:cNvPicPr>
            <a:picLocks noChangeAspect="1" noChangeArrowheads="1"/>
          </p:cNvPicPr>
          <p:nvPr/>
        </p:nvPicPr>
        <p:blipFill>
          <a:blip r:embed="rId3" cstate="print"/>
          <a:srcRect t="35796" b="31301"/>
          <a:stretch>
            <a:fillRect/>
          </a:stretch>
        </p:blipFill>
        <p:spPr bwMode="auto">
          <a:xfrm>
            <a:off x="3143240" y="5500702"/>
            <a:ext cx="1924494" cy="631058"/>
          </a:xfrm>
          <a:prstGeom prst="rect">
            <a:avLst/>
          </a:prstGeom>
          <a:noFill/>
        </p:spPr>
      </p:pic>
      <p:pic>
        <p:nvPicPr>
          <p:cNvPr id="13" name="Picture 3" descr="Blue-white_specimen"/>
          <p:cNvPicPr>
            <a:picLocks noChangeAspect="1" noChangeArrowheads="1"/>
          </p:cNvPicPr>
          <p:nvPr/>
        </p:nvPicPr>
        <p:blipFill>
          <a:blip r:embed="rId3" cstate="print"/>
          <a:srcRect b="69318"/>
          <a:stretch>
            <a:fillRect/>
          </a:stretch>
        </p:blipFill>
        <p:spPr bwMode="auto">
          <a:xfrm>
            <a:off x="1214414" y="5531724"/>
            <a:ext cx="1924496" cy="588468"/>
          </a:xfrm>
          <a:prstGeom prst="rect">
            <a:avLst/>
          </a:prstGeom>
          <a:noFill/>
        </p:spPr>
      </p:pic>
      <p:pic>
        <p:nvPicPr>
          <p:cNvPr id="16" name="Picture 3" descr="Blue-white_specimen"/>
          <p:cNvPicPr>
            <a:picLocks noChangeAspect="1" noChangeArrowheads="1"/>
          </p:cNvPicPr>
          <p:nvPr/>
        </p:nvPicPr>
        <p:blipFill>
          <a:blip r:embed="rId3" cstate="print"/>
          <a:srcRect t="66478"/>
          <a:stretch>
            <a:fillRect/>
          </a:stretch>
        </p:blipFill>
        <p:spPr bwMode="auto">
          <a:xfrm>
            <a:off x="2000232" y="6103228"/>
            <a:ext cx="1924494" cy="642942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5357818" y="5000636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dirty="0" smtClean="0"/>
              <a:t> </a:t>
            </a:r>
            <a:r>
              <a:rPr lang="en-US" sz="2000" dirty="0" smtClean="0"/>
              <a:t>(2) Substantive variations </a:t>
            </a:r>
            <a:r>
              <a:rPr lang="th-TH" sz="2000" dirty="0" smtClean="0"/>
              <a:t>ได้แก่การเปลี่ยนเนื้อหา</a:t>
            </a:r>
          </a:p>
          <a:p>
            <a:r>
              <a:rPr lang="th-TH" sz="2000" dirty="0" smtClean="0"/>
              <a:t>ที่สำคัญไม่ซ้ำกันในโฆษณาแต่ละตัว แต่ยังคงรูปแบบหรือองค์ประกอบของการนำเสนอ </a:t>
            </a:r>
            <a:endParaRPr lang="th-T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ทฤษฎีการวางเงื่อนไขดั้งเดิม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(Classical conditioning theory)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2976" y="2285992"/>
            <a:ext cx="3717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i="1" dirty="0" smtClean="0">
                <a:solidFill>
                  <a:srgbClr val="FF0000"/>
                </a:solidFill>
              </a:rPr>
              <a:t>การประยุกต์ใช้ทฤษฎีการวางเงื่อนไขดั้งเดิม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2976" y="2753021"/>
            <a:ext cx="4628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การเหมารวมสิ่งกระตุ้น </a:t>
            </a:r>
            <a:r>
              <a:rPr lang="en-US" sz="2400" b="1" dirty="0" smtClean="0"/>
              <a:t>(Stimulus generalization)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3484" y="3214686"/>
            <a:ext cx="767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การขยายสินค้าจากตราสินค้าที่ลูกค้ามีความพึงพอใจ</a:t>
            </a:r>
            <a:endParaRPr lang="th-TH" dirty="0"/>
          </a:p>
        </p:txBody>
      </p:sp>
      <p:pic>
        <p:nvPicPr>
          <p:cNvPr id="2050" name="Picture 2" descr="virgin_3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275485"/>
            <a:ext cx="2714644" cy="2510969"/>
          </a:xfrm>
          <a:prstGeom prst="rect">
            <a:avLst/>
          </a:prstGeom>
          <a:noFill/>
        </p:spPr>
      </p:pic>
      <p:pic>
        <p:nvPicPr>
          <p:cNvPr id="2051" name="Picture 3" descr="do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470" y="3714752"/>
            <a:ext cx="3415158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ทฤษฎีการวางเงื่อนไขดั้งเดิม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(Classical conditioning theory)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2976" y="2285992"/>
            <a:ext cx="3717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i="1" dirty="0" smtClean="0">
                <a:solidFill>
                  <a:srgbClr val="FF0000"/>
                </a:solidFill>
              </a:rPr>
              <a:t>การประยุกต์ใช้ทฤษฎีการวางเงื่อนไขดั้งเดิม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2976" y="2753021"/>
            <a:ext cx="4565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การแยกแยะสิ่งกระตุ้น </a:t>
            </a:r>
            <a:r>
              <a:rPr lang="en-US" sz="2400" b="1" dirty="0" smtClean="0"/>
              <a:t>(Stimulus discrimination)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3484" y="3214686"/>
            <a:ext cx="767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การกำหนดตำแหน่งผลิตภัณฑ์ </a:t>
            </a:r>
            <a:r>
              <a:rPr lang="en-US" dirty="0" smtClean="0"/>
              <a:t>(Positioning)</a:t>
            </a:r>
            <a:endParaRPr lang="th-TH" dirty="0"/>
          </a:p>
        </p:txBody>
      </p:sp>
      <p:pic>
        <p:nvPicPr>
          <p:cNvPr id="11" name="Picture 10" descr="ibm-thinkpad-r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643314"/>
            <a:ext cx="1991700" cy="1849436"/>
          </a:xfrm>
          <a:prstGeom prst="rect">
            <a:avLst/>
          </a:prstGeom>
        </p:spPr>
      </p:pic>
      <p:pic>
        <p:nvPicPr>
          <p:cNvPr id="12" name="Picture 11" descr="Sony-Va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3857628"/>
            <a:ext cx="2357454" cy="1372039"/>
          </a:xfrm>
          <a:prstGeom prst="rect">
            <a:avLst/>
          </a:prstGeom>
        </p:spPr>
      </p:pic>
      <p:pic>
        <p:nvPicPr>
          <p:cNvPr id="13" name="Picture 12" descr="acer_notebook_65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96" y="3357562"/>
            <a:ext cx="2357422" cy="2357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kinner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824" y="2846094"/>
            <a:ext cx="3857622" cy="3583302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1785926"/>
            <a:ext cx="828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ทฤษฎีการวางเงื่อนไขแบบการกระทำ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(Instrumental Conditioning Theory)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42976" y="2285992"/>
            <a:ext cx="2977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“Skinner box” : Trial-and-error</a:t>
            </a:r>
            <a:endParaRPr lang="th-TH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Learning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Behavioral Learning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400523"/>
            <a:ext cx="795925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ทฤษฎีการเรียนรู้เชิงพฤติกรรม 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(Behavioral Learning Theories)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2976" y="2285992"/>
            <a:ext cx="4432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i="1" dirty="0" smtClean="0">
                <a:solidFill>
                  <a:srgbClr val="FF0000"/>
                </a:solidFill>
              </a:rPr>
              <a:t>การประยุกต์ใช้ทฤษฎีการวางเงื่อนไขแบบการกระทำ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7224" y="1785926"/>
            <a:ext cx="828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ทฤษฎีการวางเงื่อนไขแบบการกระทำ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(Instrumental Conditioning Theory)</a:t>
            </a:r>
          </a:p>
        </p:txBody>
      </p:sp>
      <p:pic>
        <p:nvPicPr>
          <p:cNvPr id="3074" name="Picture 2" descr="den-prin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000371"/>
            <a:ext cx="3714776" cy="2561017"/>
          </a:xfrm>
          <a:prstGeom prst="rect">
            <a:avLst/>
          </a:prstGeom>
          <a:noFill/>
        </p:spPr>
      </p:pic>
      <p:pic>
        <p:nvPicPr>
          <p:cNvPr id="3075" name="Picture 3" descr="poster"/>
          <p:cNvPicPr>
            <a:picLocks noChangeAspect="1" noChangeArrowheads="1"/>
          </p:cNvPicPr>
          <p:nvPr/>
        </p:nvPicPr>
        <p:blipFill>
          <a:blip r:embed="rId3" cstate="print"/>
          <a:srcRect l="7457" t="5342" r="5930" b="4707"/>
          <a:stretch>
            <a:fillRect/>
          </a:stretch>
        </p:blipFill>
        <p:spPr bwMode="auto">
          <a:xfrm>
            <a:off x="1500166" y="3000372"/>
            <a:ext cx="1928826" cy="2521719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42976" y="5598399"/>
            <a:ext cx="2571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2400" b="1" dirty="0" smtClean="0"/>
              <a:t>ด้านการเสริมแรงทางบวก</a:t>
            </a:r>
            <a:endParaRPr lang="en-US" sz="2400" b="1" dirty="0" smtClean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/>
              <a:t>(Positive reinforcement) 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572000" y="5643578"/>
            <a:ext cx="36433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/>
              <a:t>การเสริมแรงทางลบ </a:t>
            </a:r>
            <a:endParaRPr lang="en-US" sz="2400" b="1" dirty="0" smtClean="0"/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/>
              <a:t>(Negative reinforcement)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12147</TotalTime>
  <Words>1687</Words>
  <Application>Microsoft Office PowerPoint</Application>
  <PresentationFormat>On-screen Show (4:3)</PresentationFormat>
  <Paragraphs>236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1318</cp:revision>
  <dcterms:created xsi:type="dcterms:W3CDTF">2011-07-14T07:15:29Z</dcterms:created>
  <dcterms:modified xsi:type="dcterms:W3CDTF">2012-09-16T03:47:50Z</dcterms:modified>
</cp:coreProperties>
</file>